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87" r:id="rId6"/>
    <p:sldId id="273" r:id="rId7"/>
    <p:sldId id="299" r:id="rId8"/>
    <p:sldId id="298" r:id="rId9"/>
    <p:sldId id="266" r:id="rId10"/>
    <p:sldId id="283" r:id="rId11"/>
    <p:sldId id="300" r:id="rId12"/>
    <p:sldId id="302" r:id="rId13"/>
    <p:sldId id="294" r:id="rId14"/>
    <p:sldId id="318" r:id="rId15"/>
    <p:sldId id="305" r:id="rId16"/>
    <p:sldId id="307" r:id="rId17"/>
    <p:sldId id="310" r:id="rId18"/>
    <p:sldId id="312" r:id="rId19"/>
    <p:sldId id="313" r:id="rId20"/>
    <p:sldId id="311" r:id="rId21"/>
    <p:sldId id="319" r:id="rId22"/>
    <p:sldId id="260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FF"/>
    <a:srgbClr val="FFFF99"/>
    <a:srgbClr val="A50021"/>
    <a:srgbClr val="FF6600"/>
    <a:srgbClr val="FFFFCC"/>
    <a:srgbClr val="990000"/>
    <a:srgbClr val="CC0000"/>
    <a:srgbClr val="33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84" y="-390"/>
      </p:cViewPr>
      <p:guideLst>
        <p:guide orient="horz" pos="1602"/>
        <p:guide pos="28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3780B-278C-44D9-92E3-D7BB1A6E9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D04C9-E59F-4BE5-B676-B44B7756FF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54046"/>
            <a:ext cx="1381202" cy="12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58" y="333803"/>
            <a:ext cx="616818" cy="10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9" y="4175363"/>
            <a:ext cx="1348678" cy="6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54046"/>
            <a:ext cx="1381202" cy="12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58" y="333803"/>
            <a:ext cx="616818" cy="10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9" y="4175363"/>
            <a:ext cx="1348678" cy="6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49" y="596989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54046"/>
            <a:ext cx="1381202" cy="12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58" y="333803"/>
            <a:ext cx="616818" cy="10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9" y="4175363"/>
            <a:ext cx="1348678" cy="6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49" y="596989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54046"/>
            <a:ext cx="1381202" cy="12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58" y="333803"/>
            <a:ext cx="616818" cy="10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9" y="4175363"/>
            <a:ext cx="1348678" cy="6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49" y="596989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54046"/>
            <a:ext cx="1381202" cy="12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58" y="333803"/>
            <a:ext cx="616818" cy="10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9" y="4175363"/>
            <a:ext cx="1348678" cy="6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49" y="596989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ABC\Desktop\未标题-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54046"/>
            <a:ext cx="1381202" cy="126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BC\Desktop\未标题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58" y="333803"/>
            <a:ext cx="616818" cy="10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9" y="4175363"/>
            <a:ext cx="1348678" cy="6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0449" y="596989"/>
            <a:ext cx="5097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zh-CN" altLang="en-US" sz="2000" b="0">
                <a:solidFill>
                  <a:schemeClr val="bg1">
                    <a:alpha val="70000"/>
                  </a:schemeClr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6.png"/><Relationship Id="rId11" Type="http://schemas.microsoft.com/office/2007/relationships/hdphoto" Target="../media/hdphoto1.wdp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BC\Desktop\绿色课板\黑板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211452" y="54166"/>
            <a:ext cx="8712968" cy="26749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211451" y="4835553"/>
            <a:ext cx="8712968" cy="26749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 rot="5400000">
            <a:off x="6566777" y="2457729"/>
            <a:ext cx="4737320" cy="2417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 rot="16200000" flipH="1">
            <a:off x="-2157199" y="2456707"/>
            <a:ext cx="4737320" cy="241759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5" descr="C:\Users\ABC\Desktop\图片1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51436" y="-47843"/>
            <a:ext cx="9247188" cy="52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占位符 5"/>
          <p:cNvSpPr txBox="1"/>
          <p:nvPr userDrawn="1"/>
        </p:nvSpPr>
        <p:spPr>
          <a:xfrm>
            <a:off x="782320" y="361315"/>
            <a:ext cx="2480945" cy="360045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>
                <a:solidFill>
                  <a:schemeClr val="bg1">
                    <a:lumMod val="75000"/>
                  </a:schemeClr>
                </a:solidFill>
              </a:rPr>
              <a:t>洛阳铁路信息工程学校</a:t>
            </a:r>
            <a:endParaRPr lang="zh-CN" altLang="en-US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281035" y="1351280"/>
            <a:ext cx="459740" cy="26142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pc="100">
                <a:solidFill>
                  <a:schemeClr val="bg1">
                    <a:lumMod val="75000"/>
                  </a:schemeClr>
                </a:solidFill>
                <a:uFillTx/>
              </a:rPr>
              <a:t>自信  自律  自励   自强</a:t>
            </a:r>
            <a:endParaRPr lang="zh-CN" altLang="en-US" spc="100">
              <a:solidFill>
                <a:schemeClr val="bg1">
                  <a:lumMod val="75000"/>
                </a:schemeClr>
              </a:solidFill>
              <a:uFillTx/>
            </a:endParaRPr>
          </a:p>
        </p:txBody>
      </p:sp>
      <p:pic>
        <p:nvPicPr>
          <p:cNvPr id="2" name="图片 1" descr="学校图标_副本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97180" y="278765"/>
            <a:ext cx="525780" cy="525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file:///C:\Users\ADMIN\Desktop\&#23398;&#29983;PPT\&#26172;&#22812;%20-%20&#26143;&#31354;%20(&#38050;&#29748;&#29256;)%20%5bmqms2%5d.m4a" TargetMode="External"/><Relationship Id="rId8" Type="http://schemas.openxmlformats.org/officeDocument/2006/relationships/audio" Target="file:///C:\Users\ADMIN\Desktop\&#23398;&#29983;PPT\&#26172;&#22812;%20-%20&#26143;&#31354;%20(&#38050;&#29748;&#29256;)%20%5bmqms2%5d.m4a" TargetMode="External"/><Relationship Id="rId7" Type="http://schemas.openxmlformats.org/officeDocument/2006/relationships/image" Target="../media/image11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microsoft.com/office/2007/relationships/hdphoto" Target="../media/image45.png"/><Relationship Id="rId7" Type="http://schemas.openxmlformats.org/officeDocument/2006/relationships/image" Target="../media/image44.png"/><Relationship Id="rId6" Type="http://schemas.microsoft.com/office/2007/relationships/hdphoto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image41.png"/><Relationship Id="rId3" Type="http://schemas.openxmlformats.org/officeDocument/2006/relationships/image" Target="../media/image40.png"/><Relationship Id="rId2" Type="http://schemas.microsoft.com/office/2007/relationships/hdphoto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31.jpeg"/><Relationship Id="rId12" Type="http://schemas.openxmlformats.org/officeDocument/2006/relationships/image" Target="../media/image30.jpeg"/><Relationship Id="rId11" Type="http://schemas.openxmlformats.org/officeDocument/2006/relationships/image" Target="../media/image29.jpeg"/><Relationship Id="rId10" Type="http://schemas.openxmlformats.org/officeDocument/2006/relationships/image" Target="../media/image28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BC\Desktop\Nipic_10605672_20121226090435540320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3939697" y="3579863"/>
            <a:ext cx="5176754" cy="126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BC\Desktop\未标题-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29417" y="3579862"/>
            <a:ext cx="1343740" cy="10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组合 56"/>
          <p:cNvGrpSpPr/>
          <p:nvPr/>
        </p:nvGrpSpPr>
        <p:grpSpPr>
          <a:xfrm rot="883535">
            <a:off x="7607327" y="497902"/>
            <a:ext cx="908440" cy="770432"/>
            <a:chOff x="5461399" y="161631"/>
            <a:chExt cx="3434840" cy="2913027"/>
          </a:xfrm>
        </p:grpSpPr>
        <p:sp>
          <p:nvSpPr>
            <p:cNvPr id="58" name="任意多边形 57"/>
            <p:cNvSpPr/>
            <p:nvPr/>
          </p:nvSpPr>
          <p:spPr>
            <a:xfrm>
              <a:off x="5461399" y="161631"/>
              <a:ext cx="3434840" cy="2913027"/>
            </a:xfrm>
            <a:custGeom>
              <a:avLst/>
              <a:gdLst>
                <a:gd name="connsiteX0" fmla="*/ 2273327 w 3839361"/>
                <a:gd name="connsiteY0" fmla="*/ 490237 h 2903244"/>
                <a:gd name="connsiteX1" fmla="*/ 2457477 w 3839361"/>
                <a:gd name="connsiteY1" fmla="*/ 217187 h 2903244"/>
                <a:gd name="connsiteX2" fmla="*/ 2870227 w 3839361"/>
                <a:gd name="connsiteY2" fmla="*/ 96537 h 2903244"/>
                <a:gd name="connsiteX3" fmla="*/ 3003577 w 3839361"/>
                <a:gd name="connsiteY3" fmla="*/ 102887 h 2903244"/>
                <a:gd name="connsiteX4" fmla="*/ 2889277 w 3839361"/>
                <a:gd name="connsiteY4" fmla="*/ 223537 h 2903244"/>
                <a:gd name="connsiteX5" fmla="*/ 2743227 w 3839361"/>
                <a:gd name="connsiteY5" fmla="*/ 407687 h 2903244"/>
                <a:gd name="connsiteX6" fmla="*/ 2774977 w 3839361"/>
                <a:gd name="connsiteY6" fmla="*/ 591837 h 2903244"/>
                <a:gd name="connsiteX7" fmla="*/ 3009927 w 3839361"/>
                <a:gd name="connsiteY7" fmla="*/ 521987 h 2903244"/>
                <a:gd name="connsiteX8" fmla="*/ 3213127 w 3839361"/>
                <a:gd name="connsiteY8" fmla="*/ 439437 h 2903244"/>
                <a:gd name="connsiteX9" fmla="*/ 3441727 w 3839361"/>
                <a:gd name="connsiteY9" fmla="*/ 445787 h 2903244"/>
                <a:gd name="connsiteX10" fmla="*/ 3251227 w 3839361"/>
                <a:gd name="connsiteY10" fmla="*/ 629937 h 2903244"/>
                <a:gd name="connsiteX11" fmla="*/ 3149627 w 3839361"/>
                <a:gd name="connsiteY11" fmla="*/ 922037 h 2903244"/>
                <a:gd name="connsiteX12" fmla="*/ 3340127 w 3839361"/>
                <a:gd name="connsiteY12" fmla="*/ 1220487 h 2903244"/>
                <a:gd name="connsiteX13" fmla="*/ 3587777 w 3839361"/>
                <a:gd name="connsiteY13" fmla="*/ 1334787 h 2903244"/>
                <a:gd name="connsiteX14" fmla="*/ 3238527 w 3839361"/>
                <a:gd name="connsiteY14" fmla="*/ 1404637 h 2903244"/>
                <a:gd name="connsiteX15" fmla="*/ 3435377 w 3839361"/>
                <a:gd name="connsiteY15" fmla="*/ 1747537 h 2903244"/>
                <a:gd name="connsiteX16" fmla="*/ 3689377 w 3839361"/>
                <a:gd name="connsiteY16" fmla="*/ 1938037 h 2903244"/>
                <a:gd name="connsiteX17" fmla="*/ 3816377 w 3839361"/>
                <a:gd name="connsiteY17" fmla="*/ 2045987 h 2903244"/>
                <a:gd name="connsiteX18" fmla="*/ 3219477 w 3839361"/>
                <a:gd name="connsiteY18" fmla="*/ 1887237 h 2903244"/>
                <a:gd name="connsiteX19" fmla="*/ 3009927 w 3839361"/>
                <a:gd name="connsiteY19" fmla="*/ 2147587 h 2903244"/>
                <a:gd name="connsiteX20" fmla="*/ 2959127 w 3839361"/>
                <a:gd name="connsiteY20" fmla="*/ 2547637 h 2903244"/>
                <a:gd name="connsiteX21" fmla="*/ 2914677 w 3839361"/>
                <a:gd name="connsiteY21" fmla="*/ 2719087 h 2903244"/>
                <a:gd name="connsiteX22" fmla="*/ 2813077 w 3839361"/>
                <a:gd name="connsiteY22" fmla="*/ 2344437 h 2903244"/>
                <a:gd name="connsiteX23" fmla="*/ 2527327 w 3839361"/>
                <a:gd name="connsiteY23" fmla="*/ 2293637 h 2903244"/>
                <a:gd name="connsiteX24" fmla="*/ 2317777 w 3839361"/>
                <a:gd name="connsiteY24" fmla="*/ 2477787 h 2903244"/>
                <a:gd name="connsiteX25" fmla="*/ 2286027 w 3839361"/>
                <a:gd name="connsiteY25" fmla="*/ 2757187 h 2903244"/>
                <a:gd name="connsiteX26" fmla="*/ 2241577 w 3839361"/>
                <a:gd name="connsiteY26" fmla="*/ 2807987 h 2903244"/>
                <a:gd name="connsiteX27" fmla="*/ 2139977 w 3839361"/>
                <a:gd name="connsiteY27" fmla="*/ 2452387 h 2903244"/>
                <a:gd name="connsiteX28" fmla="*/ 1873277 w 3839361"/>
                <a:gd name="connsiteY28" fmla="*/ 2433337 h 2903244"/>
                <a:gd name="connsiteX29" fmla="*/ 2000277 w 3839361"/>
                <a:gd name="connsiteY29" fmla="*/ 2712737 h 2903244"/>
                <a:gd name="connsiteX30" fmla="*/ 1860577 w 3839361"/>
                <a:gd name="connsiteY30" fmla="*/ 2903237 h 2903244"/>
                <a:gd name="connsiteX31" fmla="*/ 1816127 w 3839361"/>
                <a:gd name="connsiteY31" fmla="*/ 2706387 h 2903244"/>
                <a:gd name="connsiteX32" fmla="*/ 1555777 w 3839361"/>
                <a:gd name="connsiteY32" fmla="*/ 2376187 h 2903244"/>
                <a:gd name="connsiteX33" fmla="*/ 1403377 w 3839361"/>
                <a:gd name="connsiteY33" fmla="*/ 2509537 h 2903244"/>
                <a:gd name="connsiteX34" fmla="*/ 1384327 w 3839361"/>
                <a:gd name="connsiteY34" fmla="*/ 2884187 h 2903244"/>
                <a:gd name="connsiteX35" fmla="*/ 1085877 w 3839361"/>
                <a:gd name="connsiteY35" fmla="*/ 2477787 h 2903244"/>
                <a:gd name="connsiteX36" fmla="*/ 1231927 w 3839361"/>
                <a:gd name="connsiteY36" fmla="*/ 2103137 h 2903244"/>
                <a:gd name="connsiteX37" fmla="*/ 927127 w 3839361"/>
                <a:gd name="connsiteY37" fmla="*/ 2242837 h 2903244"/>
                <a:gd name="connsiteX38" fmla="*/ 336577 w 3839361"/>
                <a:gd name="connsiteY38" fmla="*/ 2350787 h 2903244"/>
                <a:gd name="connsiteX39" fmla="*/ 806477 w 3839361"/>
                <a:gd name="connsiteY39" fmla="*/ 2058687 h 2903244"/>
                <a:gd name="connsiteX40" fmla="*/ 876327 w 3839361"/>
                <a:gd name="connsiteY40" fmla="*/ 1652287 h 2903244"/>
                <a:gd name="connsiteX41" fmla="*/ 774727 w 3839361"/>
                <a:gd name="connsiteY41" fmla="*/ 1734837 h 2903244"/>
                <a:gd name="connsiteX42" fmla="*/ 412777 w 3839361"/>
                <a:gd name="connsiteY42" fmla="*/ 1931687 h 2903244"/>
                <a:gd name="connsiteX43" fmla="*/ 27 w 3839361"/>
                <a:gd name="connsiteY43" fmla="*/ 1766587 h 2903244"/>
                <a:gd name="connsiteX44" fmla="*/ 393727 w 3839361"/>
                <a:gd name="connsiteY44" fmla="*/ 1671337 h 2903244"/>
                <a:gd name="connsiteX45" fmla="*/ 723927 w 3839361"/>
                <a:gd name="connsiteY45" fmla="*/ 1391937 h 2903244"/>
                <a:gd name="connsiteX46" fmla="*/ 882677 w 3839361"/>
                <a:gd name="connsiteY46" fmla="*/ 1226837 h 2903244"/>
                <a:gd name="connsiteX47" fmla="*/ 469927 w 3839361"/>
                <a:gd name="connsiteY47" fmla="*/ 1271287 h 2903244"/>
                <a:gd name="connsiteX48" fmla="*/ 209577 w 3839361"/>
                <a:gd name="connsiteY48" fmla="*/ 1156987 h 2903244"/>
                <a:gd name="connsiteX49" fmla="*/ 158777 w 3839361"/>
                <a:gd name="connsiteY49" fmla="*/ 934737 h 2903244"/>
                <a:gd name="connsiteX50" fmla="*/ 469927 w 3839361"/>
                <a:gd name="connsiteY50" fmla="*/ 1029987 h 2903244"/>
                <a:gd name="connsiteX51" fmla="*/ 812827 w 3839361"/>
                <a:gd name="connsiteY51" fmla="*/ 928387 h 2903244"/>
                <a:gd name="connsiteX52" fmla="*/ 831877 w 3839361"/>
                <a:gd name="connsiteY52" fmla="*/ 604537 h 2903244"/>
                <a:gd name="connsiteX53" fmla="*/ 965227 w 3839361"/>
                <a:gd name="connsiteY53" fmla="*/ 261637 h 2903244"/>
                <a:gd name="connsiteX54" fmla="*/ 1130327 w 3839361"/>
                <a:gd name="connsiteY54" fmla="*/ 166387 h 2903244"/>
                <a:gd name="connsiteX55" fmla="*/ 1200177 w 3839361"/>
                <a:gd name="connsiteY55" fmla="*/ 420387 h 2903244"/>
                <a:gd name="connsiteX56" fmla="*/ 1536727 w 3839361"/>
                <a:gd name="connsiteY56" fmla="*/ 521987 h 2903244"/>
                <a:gd name="connsiteX57" fmla="*/ 1714527 w 3839361"/>
                <a:gd name="connsiteY57" fmla="*/ 90187 h 2903244"/>
                <a:gd name="connsiteX58" fmla="*/ 1841527 w 3839361"/>
                <a:gd name="connsiteY58" fmla="*/ 20337 h 2903244"/>
                <a:gd name="connsiteX59" fmla="*/ 1873277 w 3839361"/>
                <a:gd name="connsiteY59" fmla="*/ 356887 h 2903244"/>
                <a:gd name="connsiteX60" fmla="*/ 2057427 w 3839361"/>
                <a:gd name="connsiteY60" fmla="*/ 458487 h 2903244"/>
                <a:gd name="connsiteX61" fmla="*/ 2228877 w 3839361"/>
                <a:gd name="connsiteY61" fmla="*/ 261637 h 2903244"/>
                <a:gd name="connsiteX62" fmla="*/ 2273327 w 3839361"/>
                <a:gd name="connsiteY62" fmla="*/ 490237 h 2903244"/>
                <a:gd name="connsiteX0-1" fmla="*/ 2273327 w 3839361"/>
                <a:gd name="connsiteY0-2" fmla="*/ 490237 h 2903244"/>
                <a:gd name="connsiteX1-3" fmla="*/ 2518437 w 3839361"/>
                <a:gd name="connsiteY1-4" fmla="*/ 209567 h 2903244"/>
                <a:gd name="connsiteX2-5" fmla="*/ 2870227 w 3839361"/>
                <a:gd name="connsiteY2-6" fmla="*/ 96537 h 2903244"/>
                <a:gd name="connsiteX3-7" fmla="*/ 3003577 w 3839361"/>
                <a:gd name="connsiteY3-8" fmla="*/ 102887 h 2903244"/>
                <a:gd name="connsiteX4-9" fmla="*/ 2889277 w 3839361"/>
                <a:gd name="connsiteY4-10" fmla="*/ 223537 h 2903244"/>
                <a:gd name="connsiteX5-11" fmla="*/ 2743227 w 3839361"/>
                <a:gd name="connsiteY5-12" fmla="*/ 407687 h 2903244"/>
                <a:gd name="connsiteX6-13" fmla="*/ 2774977 w 3839361"/>
                <a:gd name="connsiteY6-14" fmla="*/ 591837 h 2903244"/>
                <a:gd name="connsiteX7-15" fmla="*/ 3009927 w 3839361"/>
                <a:gd name="connsiteY7-16" fmla="*/ 521987 h 2903244"/>
                <a:gd name="connsiteX8-17" fmla="*/ 3213127 w 3839361"/>
                <a:gd name="connsiteY8-18" fmla="*/ 439437 h 2903244"/>
                <a:gd name="connsiteX9-19" fmla="*/ 3441727 w 3839361"/>
                <a:gd name="connsiteY9-20" fmla="*/ 445787 h 2903244"/>
                <a:gd name="connsiteX10-21" fmla="*/ 3251227 w 3839361"/>
                <a:gd name="connsiteY10-22" fmla="*/ 629937 h 2903244"/>
                <a:gd name="connsiteX11-23" fmla="*/ 3149627 w 3839361"/>
                <a:gd name="connsiteY11-24" fmla="*/ 922037 h 2903244"/>
                <a:gd name="connsiteX12-25" fmla="*/ 3340127 w 3839361"/>
                <a:gd name="connsiteY12-26" fmla="*/ 1220487 h 2903244"/>
                <a:gd name="connsiteX13-27" fmla="*/ 3587777 w 3839361"/>
                <a:gd name="connsiteY13-28" fmla="*/ 1334787 h 2903244"/>
                <a:gd name="connsiteX14-29" fmla="*/ 3238527 w 3839361"/>
                <a:gd name="connsiteY14-30" fmla="*/ 1404637 h 2903244"/>
                <a:gd name="connsiteX15-31" fmla="*/ 3435377 w 3839361"/>
                <a:gd name="connsiteY15-32" fmla="*/ 1747537 h 2903244"/>
                <a:gd name="connsiteX16-33" fmla="*/ 3689377 w 3839361"/>
                <a:gd name="connsiteY16-34" fmla="*/ 1938037 h 2903244"/>
                <a:gd name="connsiteX17-35" fmla="*/ 3816377 w 3839361"/>
                <a:gd name="connsiteY17-36" fmla="*/ 2045987 h 2903244"/>
                <a:gd name="connsiteX18-37" fmla="*/ 3219477 w 3839361"/>
                <a:gd name="connsiteY18-38" fmla="*/ 1887237 h 2903244"/>
                <a:gd name="connsiteX19-39" fmla="*/ 3009927 w 3839361"/>
                <a:gd name="connsiteY19-40" fmla="*/ 2147587 h 2903244"/>
                <a:gd name="connsiteX20-41" fmla="*/ 2959127 w 3839361"/>
                <a:gd name="connsiteY20-42" fmla="*/ 2547637 h 2903244"/>
                <a:gd name="connsiteX21-43" fmla="*/ 2914677 w 3839361"/>
                <a:gd name="connsiteY21-44" fmla="*/ 2719087 h 2903244"/>
                <a:gd name="connsiteX22-45" fmla="*/ 2813077 w 3839361"/>
                <a:gd name="connsiteY22-46" fmla="*/ 2344437 h 2903244"/>
                <a:gd name="connsiteX23-47" fmla="*/ 2527327 w 3839361"/>
                <a:gd name="connsiteY23-48" fmla="*/ 2293637 h 2903244"/>
                <a:gd name="connsiteX24-49" fmla="*/ 2317777 w 3839361"/>
                <a:gd name="connsiteY24-50" fmla="*/ 2477787 h 2903244"/>
                <a:gd name="connsiteX25-51" fmla="*/ 2286027 w 3839361"/>
                <a:gd name="connsiteY25-52" fmla="*/ 2757187 h 2903244"/>
                <a:gd name="connsiteX26-53" fmla="*/ 2241577 w 3839361"/>
                <a:gd name="connsiteY26-54" fmla="*/ 2807987 h 2903244"/>
                <a:gd name="connsiteX27-55" fmla="*/ 2139977 w 3839361"/>
                <a:gd name="connsiteY27-56" fmla="*/ 2452387 h 2903244"/>
                <a:gd name="connsiteX28-57" fmla="*/ 1873277 w 3839361"/>
                <a:gd name="connsiteY28-58" fmla="*/ 2433337 h 2903244"/>
                <a:gd name="connsiteX29-59" fmla="*/ 2000277 w 3839361"/>
                <a:gd name="connsiteY29-60" fmla="*/ 2712737 h 2903244"/>
                <a:gd name="connsiteX30-61" fmla="*/ 1860577 w 3839361"/>
                <a:gd name="connsiteY30-62" fmla="*/ 2903237 h 2903244"/>
                <a:gd name="connsiteX31-63" fmla="*/ 1816127 w 3839361"/>
                <a:gd name="connsiteY31-64" fmla="*/ 2706387 h 2903244"/>
                <a:gd name="connsiteX32-65" fmla="*/ 1555777 w 3839361"/>
                <a:gd name="connsiteY32-66" fmla="*/ 2376187 h 2903244"/>
                <a:gd name="connsiteX33-67" fmla="*/ 1403377 w 3839361"/>
                <a:gd name="connsiteY33-68" fmla="*/ 2509537 h 2903244"/>
                <a:gd name="connsiteX34-69" fmla="*/ 1384327 w 3839361"/>
                <a:gd name="connsiteY34-70" fmla="*/ 2884187 h 2903244"/>
                <a:gd name="connsiteX35-71" fmla="*/ 1085877 w 3839361"/>
                <a:gd name="connsiteY35-72" fmla="*/ 2477787 h 2903244"/>
                <a:gd name="connsiteX36-73" fmla="*/ 1231927 w 3839361"/>
                <a:gd name="connsiteY36-74" fmla="*/ 2103137 h 2903244"/>
                <a:gd name="connsiteX37-75" fmla="*/ 927127 w 3839361"/>
                <a:gd name="connsiteY37-76" fmla="*/ 2242837 h 2903244"/>
                <a:gd name="connsiteX38-77" fmla="*/ 336577 w 3839361"/>
                <a:gd name="connsiteY38-78" fmla="*/ 2350787 h 2903244"/>
                <a:gd name="connsiteX39-79" fmla="*/ 806477 w 3839361"/>
                <a:gd name="connsiteY39-80" fmla="*/ 2058687 h 2903244"/>
                <a:gd name="connsiteX40-81" fmla="*/ 876327 w 3839361"/>
                <a:gd name="connsiteY40-82" fmla="*/ 1652287 h 2903244"/>
                <a:gd name="connsiteX41-83" fmla="*/ 774727 w 3839361"/>
                <a:gd name="connsiteY41-84" fmla="*/ 1734837 h 2903244"/>
                <a:gd name="connsiteX42-85" fmla="*/ 412777 w 3839361"/>
                <a:gd name="connsiteY42-86" fmla="*/ 1931687 h 2903244"/>
                <a:gd name="connsiteX43-87" fmla="*/ 27 w 3839361"/>
                <a:gd name="connsiteY43-88" fmla="*/ 1766587 h 2903244"/>
                <a:gd name="connsiteX44-89" fmla="*/ 393727 w 3839361"/>
                <a:gd name="connsiteY44-90" fmla="*/ 1671337 h 2903244"/>
                <a:gd name="connsiteX45-91" fmla="*/ 723927 w 3839361"/>
                <a:gd name="connsiteY45-92" fmla="*/ 1391937 h 2903244"/>
                <a:gd name="connsiteX46-93" fmla="*/ 882677 w 3839361"/>
                <a:gd name="connsiteY46-94" fmla="*/ 1226837 h 2903244"/>
                <a:gd name="connsiteX47-95" fmla="*/ 469927 w 3839361"/>
                <a:gd name="connsiteY47-96" fmla="*/ 1271287 h 2903244"/>
                <a:gd name="connsiteX48-97" fmla="*/ 209577 w 3839361"/>
                <a:gd name="connsiteY48-98" fmla="*/ 1156987 h 2903244"/>
                <a:gd name="connsiteX49-99" fmla="*/ 158777 w 3839361"/>
                <a:gd name="connsiteY49-100" fmla="*/ 934737 h 2903244"/>
                <a:gd name="connsiteX50-101" fmla="*/ 469927 w 3839361"/>
                <a:gd name="connsiteY50-102" fmla="*/ 1029987 h 2903244"/>
                <a:gd name="connsiteX51-103" fmla="*/ 812827 w 3839361"/>
                <a:gd name="connsiteY51-104" fmla="*/ 928387 h 2903244"/>
                <a:gd name="connsiteX52-105" fmla="*/ 831877 w 3839361"/>
                <a:gd name="connsiteY52-106" fmla="*/ 604537 h 2903244"/>
                <a:gd name="connsiteX53-107" fmla="*/ 965227 w 3839361"/>
                <a:gd name="connsiteY53-108" fmla="*/ 261637 h 2903244"/>
                <a:gd name="connsiteX54-109" fmla="*/ 1130327 w 3839361"/>
                <a:gd name="connsiteY54-110" fmla="*/ 166387 h 2903244"/>
                <a:gd name="connsiteX55-111" fmla="*/ 1200177 w 3839361"/>
                <a:gd name="connsiteY55-112" fmla="*/ 420387 h 2903244"/>
                <a:gd name="connsiteX56-113" fmla="*/ 1536727 w 3839361"/>
                <a:gd name="connsiteY56-114" fmla="*/ 521987 h 2903244"/>
                <a:gd name="connsiteX57-115" fmla="*/ 1714527 w 3839361"/>
                <a:gd name="connsiteY57-116" fmla="*/ 90187 h 2903244"/>
                <a:gd name="connsiteX58-117" fmla="*/ 1841527 w 3839361"/>
                <a:gd name="connsiteY58-118" fmla="*/ 20337 h 2903244"/>
                <a:gd name="connsiteX59-119" fmla="*/ 1873277 w 3839361"/>
                <a:gd name="connsiteY59-120" fmla="*/ 356887 h 2903244"/>
                <a:gd name="connsiteX60-121" fmla="*/ 2057427 w 3839361"/>
                <a:gd name="connsiteY60-122" fmla="*/ 458487 h 2903244"/>
                <a:gd name="connsiteX61-123" fmla="*/ 2228877 w 3839361"/>
                <a:gd name="connsiteY61-124" fmla="*/ 261637 h 2903244"/>
                <a:gd name="connsiteX62-125" fmla="*/ 2273327 w 3839361"/>
                <a:gd name="connsiteY62-126" fmla="*/ 490237 h 2903244"/>
                <a:gd name="connsiteX0-127" fmla="*/ 2273327 w 3839361"/>
                <a:gd name="connsiteY0-128" fmla="*/ 490237 h 2903244"/>
                <a:gd name="connsiteX1-129" fmla="*/ 2518437 w 3839361"/>
                <a:gd name="connsiteY1-130" fmla="*/ 209567 h 2903244"/>
                <a:gd name="connsiteX2-131" fmla="*/ 2870227 w 3839361"/>
                <a:gd name="connsiteY2-132" fmla="*/ 96537 h 2903244"/>
                <a:gd name="connsiteX3-133" fmla="*/ 3003577 w 3839361"/>
                <a:gd name="connsiteY3-134" fmla="*/ 102887 h 2903244"/>
                <a:gd name="connsiteX4-135" fmla="*/ 2843557 w 3839361"/>
                <a:gd name="connsiteY4-136" fmla="*/ 231157 h 2903244"/>
                <a:gd name="connsiteX5-137" fmla="*/ 2743227 w 3839361"/>
                <a:gd name="connsiteY5-138" fmla="*/ 407687 h 2903244"/>
                <a:gd name="connsiteX6-139" fmla="*/ 2774977 w 3839361"/>
                <a:gd name="connsiteY6-140" fmla="*/ 591837 h 2903244"/>
                <a:gd name="connsiteX7-141" fmla="*/ 3009927 w 3839361"/>
                <a:gd name="connsiteY7-142" fmla="*/ 521987 h 2903244"/>
                <a:gd name="connsiteX8-143" fmla="*/ 3213127 w 3839361"/>
                <a:gd name="connsiteY8-144" fmla="*/ 439437 h 2903244"/>
                <a:gd name="connsiteX9-145" fmla="*/ 3441727 w 3839361"/>
                <a:gd name="connsiteY9-146" fmla="*/ 445787 h 2903244"/>
                <a:gd name="connsiteX10-147" fmla="*/ 3251227 w 3839361"/>
                <a:gd name="connsiteY10-148" fmla="*/ 629937 h 2903244"/>
                <a:gd name="connsiteX11-149" fmla="*/ 3149627 w 3839361"/>
                <a:gd name="connsiteY11-150" fmla="*/ 922037 h 2903244"/>
                <a:gd name="connsiteX12-151" fmla="*/ 3340127 w 3839361"/>
                <a:gd name="connsiteY12-152" fmla="*/ 1220487 h 2903244"/>
                <a:gd name="connsiteX13-153" fmla="*/ 3587777 w 3839361"/>
                <a:gd name="connsiteY13-154" fmla="*/ 1334787 h 2903244"/>
                <a:gd name="connsiteX14-155" fmla="*/ 3238527 w 3839361"/>
                <a:gd name="connsiteY14-156" fmla="*/ 1404637 h 2903244"/>
                <a:gd name="connsiteX15-157" fmla="*/ 3435377 w 3839361"/>
                <a:gd name="connsiteY15-158" fmla="*/ 1747537 h 2903244"/>
                <a:gd name="connsiteX16-159" fmla="*/ 3689377 w 3839361"/>
                <a:gd name="connsiteY16-160" fmla="*/ 1938037 h 2903244"/>
                <a:gd name="connsiteX17-161" fmla="*/ 3816377 w 3839361"/>
                <a:gd name="connsiteY17-162" fmla="*/ 2045987 h 2903244"/>
                <a:gd name="connsiteX18-163" fmla="*/ 3219477 w 3839361"/>
                <a:gd name="connsiteY18-164" fmla="*/ 1887237 h 2903244"/>
                <a:gd name="connsiteX19-165" fmla="*/ 3009927 w 3839361"/>
                <a:gd name="connsiteY19-166" fmla="*/ 2147587 h 2903244"/>
                <a:gd name="connsiteX20-167" fmla="*/ 2959127 w 3839361"/>
                <a:gd name="connsiteY20-168" fmla="*/ 2547637 h 2903244"/>
                <a:gd name="connsiteX21-169" fmla="*/ 2914677 w 3839361"/>
                <a:gd name="connsiteY21-170" fmla="*/ 2719087 h 2903244"/>
                <a:gd name="connsiteX22-171" fmla="*/ 2813077 w 3839361"/>
                <a:gd name="connsiteY22-172" fmla="*/ 2344437 h 2903244"/>
                <a:gd name="connsiteX23-173" fmla="*/ 2527327 w 3839361"/>
                <a:gd name="connsiteY23-174" fmla="*/ 2293637 h 2903244"/>
                <a:gd name="connsiteX24-175" fmla="*/ 2317777 w 3839361"/>
                <a:gd name="connsiteY24-176" fmla="*/ 2477787 h 2903244"/>
                <a:gd name="connsiteX25-177" fmla="*/ 2286027 w 3839361"/>
                <a:gd name="connsiteY25-178" fmla="*/ 2757187 h 2903244"/>
                <a:gd name="connsiteX26-179" fmla="*/ 2241577 w 3839361"/>
                <a:gd name="connsiteY26-180" fmla="*/ 2807987 h 2903244"/>
                <a:gd name="connsiteX27-181" fmla="*/ 2139977 w 3839361"/>
                <a:gd name="connsiteY27-182" fmla="*/ 2452387 h 2903244"/>
                <a:gd name="connsiteX28-183" fmla="*/ 1873277 w 3839361"/>
                <a:gd name="connsiteY28-184" fmla="*/ 2433337 h 2903244"/>
                <a:gd name="connsiteX29-185" fmla="*/ 2000277 w 3839361"/>
                <a:gd name="connsiteY29-186" fmla="*/ 2712737 h 2903244"/>
                <a:gd name="connsiteX30-187" fmla="*/ 1860577 w 3839361"/>
                <a:gd name="connsiteY30-188" fmla="*/ 2903237 h 2903244"/>
                <a:gd name="connsiteX31-189" fmla="*/ 1816127 w 3839361"/>
                <a:gd name="connsiteY31-190" fmla="*/ 2706387 h 2903244"/>
                <a:gd name="connsiteX32-191" fmla="*/ 1555777 w 3839361"/>
                <a:gd name="connsiteY32-192" fmla="*/ 2376187 h 2903244"/>
                <a:gd name="connsiteX33-193" fmla="*/ 1403377 w 3839361"/>
                <a:gd name="connsiteY33-194" fmla="*/ 2509537 h 2903244"/>
                <a:gd name="connsiteX34-195" fmla="*/ 1384327 w 3839361"/>
                <a:gd name="connsiteY34-196" fmla="*/ 2884187 h 2903244"/>
                <a:gd name="connsiteX35-197" fmla="*/ 1085877 w 3839361"/>
                <a:gd name="connsiteY35-198" fmla="*/ 2477787 h 2903244"/>
                <a:gd name="connsiteX36-199" fmla="*/ 1231927 w 3839361"/>
                <a:gd name="connsiteY36-200" fmla="*/ 2103137 h 2903244"/>
                <a:gd name="connsiteX37-201" fmla="*/ 927127 w 3839361"/>
                <a:gd name="connsiteY37-202" fmla="*/ 2242837 h 2903244"/>
                <a:gd name="connsiteX38-203" fmla="*/ 336577 w 3839361"/>
                <a:gd name="connsiteY38-204" fmla="*/ 2350787 h 2903244"/>
                <a:gd name="connsiteX39-205" fmla="*/ 806477 w 3839361"/>
                <a:gd name="connsiteY39-206" fmla="*/ 2058687 h 2903244"/>
                <a:gd name="connsiteX40-207" fmla="*/ 876327 w 3839361"/>
                <a:gd name="connsiteY40-208" fmla="*/ 1652287 h 2903244"/>
                <a:gd name="connsiteX41-209" fmla="*/ 774727 w 3839361"/>
                <a:gd name="connsiteY41-210" fmla="*/ 1734837 h 2903244"/>
                <a:gd name="connsiteX42-211" fmla="*/ 412777 w 3839361"/>
                <a:gd name="connsiteY42-212" fmla="*/ 1931687 h 2903244"/>
                <a:gd name="connsiteX43-213" fmla="*/ 27 w 3839361"/>
                <a:gd name="connsiteY43-214" fmla="*/ 1766587 h 2903244"/>
                <a:gd name="connsiteX44-215" fmla="*/ 393727 w 3839361"/>
                <a:gd name="connsiteY44-216" fmla="*/ 1671337 h 2903244"/>
                <a:gd name="connsiteX45-217" fmla="*/ 723927 w 3839361"/>
                <a:gd name="connsiteY45-218" fmla="*/ 1391937 h 2903244"/>
                <a:gd name="connsiteX46-219" fmla="*/ 882677 w 3839361"/>
                <a:gd name="connsiteY46-220" fmla="*/ 1226837 h 2903244"/>
                <a:gd name="connsiteX47-221" fmla="*/ 469927 w 3839361"/>
                <a:gd name="connsiteY47-222" fmla="*/ 1271287 h 2903244"/>
                <a:gd name="connsiteX48-223" fmla="*/ 209577 w 3839361"/>
                <a:gd name="connsiteY48-224" fmla="*/ 1156987 h 2903244"/>
                <a:gd name="connsiteX49-225" fmla="*/ 158777 w 3839361"/>
                <a:gd name="connsiteY49-226" fmla="*/ 934737 h 2903244"/>
                <a:gd name="connsiteX50-227" fmla="*/ 469927 w 3839361"/>
                <a:gd name="connsiteY50-228" fmla="*/ 1029987 h 2903244"/>
                <a:gd name="connsiteX51-229" fmla="*/ 812827 w 3839361"/>
                <a:gd name="connsiteY51-230" fmla="*/ 928387 h 2903244"/>
                <a:gd name="connsiteX52-231" fmla="*/ 831877 w 3839361"/>
                <a:gd name="connsiteY52-232" fmla="*/ 604537 h 2903244"/>
                <a:gd name="connsiteX53-233" fmla="*/ 965227 w 3839361"/>
                <a:gd name="connsiteY53-234" fmla="*/ 261637 h 2903244"/>
                <a:gd name="connsiteX54-235" fmla="*/ 1130327 w 3839361"/>
                <a:gd name="connsiteY54-236" fmla="*/ 166387 h 2903244"/>
                <a:gd name="connsiteX55-237" fmla="*/ 1200177 w 3839361"/>
                <a:gd name="connsiteY55-238" fmla="*/ 420387 h 2903244"/>
                <a:gd name="connsiteX56-239" fmla="*/ 1536727 w 3839361"/>
                <a:gd name="connsiteY56-240" fmla="*/ 521987 h 2903244"/>
                <a:gd name="connsiteX57-241" fmla="*/ 1714527 w 3839361"/>
                <a:gd name="connsiteY57-242" fmla="*/ 90187 h 2903244"/>
                <a:gd name="connsiteX58-243" fmla="*/ 1841527 w 3839361"/>
                <a:gd name="connsiteY58-244" fmla="*/ 20337 h 2903244"/>
                <a:gd name="connsiteX59-245" fmla="*/ 1873277 w 3839361"/>
                <a:gd name="connsiteY59-246" fmla="*/ 356887 h 2903244"/>
                <a:gd name="connsiteX60-247" fmla="*/ 2057427 w 3839361"/>
                <a:gd name="connsiteY60-248" fmla="*/ 458487 h 2903244"/>
                <a:gd name="connsiteX61-249" fmla="*/ 2228877 w 3839361"/>
                <a:gd name="connsiteY61-250" fmla="*/ 261637 h 2903244"/>
                <a:gd name="connsiteX62-251" fmla="*/ 2273327 w 3839361"/>
                <a:gd name="connsiteY62-252" fmla="*/ 490237 h 2903244"/>
                <a:gd name="connsiteX0-253" fmla="*/ 2273327 w 3839361"/>
                <a:gd name="connsiteY0-254" fmla="*/ 490237 h 2903244"/>
                <a:gd name="connsiteX1-255" fmla="*/ 2518437 w 3839361"/>
                <a:gd name="connsiteY1-256" fmla="*/ 209567 h 2903244"/>
                <a:gd name="connsiteX2-257" fmla="*/ 2870227 w 3839361"/>
                <a:gd name="connsiteY2-258" fmla="*/ 96537 h 2903244"/>
                <a:gd name="connsiteX3-259" fmla="*/ 3003577 w 3839361"/>
                <a:gd name="connsiteY3-260" fmla="*/ 102887 h 2903244"/>
                <a:gd name="connsiteX4-261" fmla="*/ 2843557 w 3839361"/>
                <a:gd name="connsiteY4-262" fmla="*/ 231157 h 2903244"/>
                <a:gd name="connsiteX5-263" fmla="*/ 2735607 w 3839361"/>
                <a:gd name="connsiteY5-264" fmla="*/ 438167 h 2903244"/>
                <a:gd name="connsiteX6-265" fmla="*/ 2774977 w 3839361"/>
                <a:gd name="connsiteY6-266" fmla="*/ 591837 h 2903244"/>
                <a:gd name="connsiteX7-267" fmla="*/ 3009927 w 3839361"/>
                <a:gd name="connsiteY7-268" fmla="*/ 521987 h 2903244"/>
                <a:gd name="connsiteX8-269" fmla="*/ 3213127 w 3839361"/>
                <a:gd name="connsiteY8-270" fmla="*/ 439437 h 2903244"/>
                <a:gd name="connsiteX9-271" fmla="*/ 3441727 w 3839361"/>
                <a:gd name="connsiteY9-272" fmla="*/ 445787 h 2903244"/>
                <a:gd name="connsiteX10-273" fmla="*/ 3251227 w 3839361"/>
                <a:gd name="connsiteY10-274" fmla="*/ 629937 h 2903244"/>
                <a:gd name="connsiteX11-275" fmla="*/ 3149627 w 3839361"/>
                <a:gd name="connsiteY11-276" fmla="*/ 922037 h 2903244"/>
                <a:gd name="connsiteX12-277" fmla="*/ 3340127 w 3839361"/>
                <a:gd name="connsiteY12-278" fmla="*/ 1220487 h 2903244"/>
                <a:gd name="connsiteX13-279" fmla="*/ 3587777 w 3839361"/>
                <a:gd name="connsiteY13-280" fmla="*/ 1334787 h 2903244"/>
                <a:gd name="connsiteX14-281" fmla="*/ 3238527 w 3839361"/>
                <a:gd name="connsiteY14-282" fmla="*/ 1404637 h 2903244"/>
                <a:gd name="connsiteX15-283" fmla="*/ 3435377 w 3839361"/>
                <a:gd name="connsiteY15-284" fmla="*/ 1747537 h 2903244"/>
                <a:gd name="connsiteX16-285" fmla="*/ 3689377 w 3839361"/>
                <a:gd name="connsiteY16-286" fmla="*/ 1938037 h 2903244"/>
                <a:gd name="connsiteX17-287" fmla="*/ 3816377 w 3839361"/>
                <a:gd name="connsiteY17-288" fmla="*/ 2045987 h 2903244"/>
                <a:gd name="connsiteX18-289" fmla="*/ 3219477 w 3839361"/>
                <a:gd name="connsiteY18-290" fmla="*/ 1887237 h 2903244"/>
                <a:gd name="connsiteX19-291" fmla="*/ 3009927 w 3839361"/>
                <a:gd name="connsiteY19-292" fmla="*/ 2147587 h 2903244"/>
                <a:gd name="connsiteX20-293" fmla="*/ 2959127 w 3839361"/>
                <a:gd name="connsiteY20-294" fmla="*/ 2547637 h 2903244"/>
                <a:gd name="connsiteX21-295" fmla="*/ 2914677 w 3839361"/>
                <a:gd name="connsiteY21-296" fmla="*/ 2719087 h 2903244"/>
                <a:gd name="connsiteX22-297" fmla="*/ 2813077 w 3839361"/>
                <a:gd name="connsiteY22-298" fmla="*/ 2344437 h 2903244"/>
                <a:gd name="connsiteX23-299" fmla="*/ 2527327 w 3839361"/>
                <a:gd name="connsiteY23-300" fmla="*/ 2293637 h 2903244"/>
                <a:gd name="connsiteX24-301" fmla="*/ 2317777 w 3839361"/>
                <a:gd name="connsiteY24-302" fmla="*/ 2477787 h 2903244"/>
                <a:gd name="connsiteX25-303" fmla="*/ 2286027 w 3839361"/>
                <a:gd name="connsiteY25-304" fmla="*/ 2757187 h 2903244"/>
                <a:gd name="connsiteX26-305" fmla="*/ 2241577 w 3839361"/>
                <a:gd name="connsiteY26-306" fmla="*/ 2807987 h 2903244"/>
                <a:gd name="connsiteX27-307" fmla="*/ 2139977 w 3839361"/>
                <a:gd name="connsiteY27-308" fmla="*/ 2452387 h 2903244"/>
                <a:gd name="connsiteX28-309" fmla="*/ 1873277 w 3839361"/>
                <a:gd name="connsiteY28-310" fmla="*/ 2433337 h 2903244"/>
                <a:gd name="connsiteX29-311" fmla="*/ 2000277 w 3839361"/>
                <a:gd name="connsiteY29-312" fmla="*/ 2712737 h 2903244"/>
                <a:gd name="connsiteX30-313" fmla="*/ 1860577 w 3839361"/>
                <a:gd name="connsiteY30-314" fmla="*/ 2903237 h 2903244"/>
                <a:gd name="connsiteX31-315" fmla="*/ 1816127 w 3839361"/>
                <a:gd name="connsiteY31-316" fmla="*/ 2706387 h 2903244"/>
                <a:gd name="connsiteX32-317" fmla="*/ 1555777 w 3839361"/>
                <a:gd name="connsiteY32-318" fmla="*/ 2376187 h 2903244"/>
                <a:gd name="connsiteX33-319" fmla="*/ 1403377 w 3839361"/>
                <a:gd name="connsiteY33-320" fmla="*/ 2509537 h 2903244"/>
                <a:gd name="connsiteX34-321" fmla="*/ 1384327 w 3839361"/>
                <a:gd name="connsiteY34-322" fmla="*/ 2884187 h 2903244"/>
                <a:gd name="connsiteX35-323" fmla="*/ 1085877 w 3839361"/>
                <a:gd name="connsiteY35-324" fmla="*/ 2477787 h 2903244"/>
                <a:gd name="connsiteX36-325" fmla="*/ 1231927 w 3839361"/>
                <a:gd name="connsiteY36-326" fmla="*/ 2103137 h 2903244"/>
                <a:gd name="connsiteX37-327" fmla="*/ 927127 w 3839361"/>
                <a:gd name="connsiteY37-328" fmla="*/ 2242837 h 2903244"/>
                <a:gd name="connsiteX38-329" fmla="*/ 336577 w 3839361"/>
                <a:gd name="connsiteY38-330" fmla="*/ 2350787 h 2903244"/>
                <a:gd name="connsiteX39-331" fmla="*/ 806477 w 3839361"/>
                <a:gd name="connsiteY39-332" fmla="*/ 2058687 h 2903244"/>
                <a:gd name="connsiteX40-333" fmla="*/ 876327 w 3839361"/>
                <a:gd name="connsiteY40-334" fmla="*/ 1652287 h 2903244"/>
                <a:gd name="connsiteX41-335" fmla="*/ 774727 w 3839361"/>
                <a:gd name="connsiteY41-336" fmla="*/ 1734837 h 2903244"/>
                <a:gd name="connsiteX42-337" fmla="*/ 412777 w 3839361"/>
                <a:gd name="connsiteY42-338" fmla="*/ 1931687 h 2903244"/>
                <a:gd name="connsiteX43-339" fmla="*/ 27 w 3839361"/>
                <a:gd name="connsiteY43-340" fmla="*/ 1766587 h 2903244"/>
                <a:gd name="connsiteX44-341" fmla="*/ 393727 w 3839361"/>
                <a:gd name="connsiteY44-342" fmla="*/ 1671337 h 2903244"/>
                <a:gd name="connsiteX45-343" fmla="*/ 723927 w 3839361"/>
                <a:gd name="connsiteY45-344" fmla="*/ 1391937 h 2903244"/>
                <a:gd name="connsiteX46-345" fmla="*/ 882677 w 3839361"/>
                <a:gd name="connsiteY46-346" fmla="*/ 1226837 h 2903244"/>
                <a:gd name="connsiteX47-347" fmla="*/ 469927 w 3839361"/>
                <a:gd name="connsiteY47-348" fmla="*/ 1271287 h 2903244"/>
                <a:gd name="connsiteX48-349" fmla="*/ 209577 w 3839361"/>
                <a:gd name="connsiteY48-350" fmla="*/ 1156987 h 2903244"/>
                <a:gd name="connsiteX49-351" fmla="*/ 158777 w 3839361"/>
                <a:gd name="connsiteY49-352" fmla="*/ 934737 h 2903244"/>
                <a:gd name="connsiteX50-353" fmla="*/ 469927 w 3839361"/>
                <a:gd name="connsiteY50-354" fmla="*/ 1029987 h 2903244"/>
                <a:gd name="connsiteX51-355" fmla="*/ 812827 w 3839361"/>
                <a:gd name="connsiteY51-356" fmla="*/ 928387 h 2903244"/>
                <a:gd name="connsiteX52-357" fmla="*/ 831877 w 3839361"/>
                <a:gd name="connsiteY52-358" fmla="*/ 604537 h 2903244"/>
                <a:gd name="connsiteX53-359" fmla="*/ 965227 w 3839361"/>
                <a:gd name="connsiteY53-360" fmla="*/ 261637 h 2903244"/>
                <a:gd name="connsiteX54-361" fmla="*/ 1130327 w 3839361"/>
                <a:gd name="connsiteY54-362" fmla="*/ 166387 h 2903244"/>
                <a:gd name="connsiteX55-363" fmla="*/ 1200177 w 3839361"/>
                <a:gd name="connsiteY55-364" fmla="*/ 420387 h 2903244"/>
                <a:gd name="connsiteX56-365" fmla="*/ 1536727 w 3839361"/>
                <a:gd name="connsiteY56-366" fmla="*/ 521987 h 2903244"/>
                <a:gd name="connsiteX57-367" fmla="*/ 1714527 w 3839361"/>
                <a:gd name="connsiteY57-368" fmla="*/ 90187 h 2903244"/>
                <a:gd name="connsiteX58-369" fmla="*/ 1841527 w 3839361"/>
                <a:gd name="connsiteY58-370" fmla="*/ 20337 h 2903244"/>
                <a:gd name="connsiteX59-371" fmla="*/ 1873277 w 3839361"/>
                <a:gd name="connsiteY59-372" fmla="*/ 356887 h 2903244"/>
                <a:gd name="connsiteX60-373" fmla="*/ 2057427 w 3839361"/>
                <a:gd name="connsiteY60-374" fmla="*/ 458487 h 2903244"/>
                <a:gd name="connsiteX61-375" fmla="*/ 2228877 w 3839361"/>
                <a:gd name="connsiteY61-376" fmla="*/ 261637 h 2903244"/>
                <a:gd name="connsiteX62-377" fmla="*/ 2273327 w 3839361"/>
                <a:gd name="connsiteY62-378" fmla="*/ 490237 h 2903244"/>
                <a:gd name="connsiteX0-379" fmla="*/ 2273327 w 3839361"/>
                <a:gd name="connsiteY0-380" fmla="*/ 490237 h 2903244"/>
                <a:gd name="connsiteX1-381" fmla="*/ 2518437 w 3839361"/>
                <a:gd name="connsiteY1-382" fmla="*/ 209567 h 2903244"/>
                <a:gd name="connsiteX2-383" fmla="*/ 2870227 w 3839361"/>
                <a:gd name="connsiteY2-384" fmla="*/ 96537 h 2903244"/>
                <a:gd name="connsiteX3-385" fmla="*/ 3003577 w 3839361"/>
                <a:gd name="connsiteY3-386" fmla="*/ 102887 h 2903244"/>
                <a:gd name="connsiteX4-387" fmla="*/ 2843557 w 3839361"/>
                <a:gd name="connsiteY4-388" fmla="*/ 231157 h 2903244"/>
                <a:gd name="connsiteX5-389" fmla="*/ 2735607 w 3839361"/>
                <a:gd name="connsiteY5-390" fmla="*/ 438167 h 2903244"/>
                <a:gd name="connsiteX6-391" fmla="*/ 2774977 w 3839361"/>
                <a:gd name="connsiteY6-392" fmla="*/ 591837 h 2903244"/>
                <a:gd name="connsiteX7-393" fmla="*/ 2971827 w 3839361"/>
                <a:gd name="connsiteY7-394" fmla="*/ 483887 h 2903244"/>
                <a:gd name="connsiteX8-395" fmla="*/ 3213127 w 3839361"/>
                <a:gd name="connsiteY8-396" fmla="*/ 439437 h 2903244"/>
                <a:gd name="connsiteX9-397" fmla="*/ 3441727 w 3839361"/>
                <a:gd name="connsiteY9-398" fmla="*/ 445787 h 2903244"/>
                <a:gd name="connsiteX10-399" fmla="*/ 3251227 w 3839361"/>
                <a:gd name="connsiteY10-400" fmla="*/ 629937 h 2903244"/>
                <a:gd name="connsiteX11-401" fmla="*/ 3149627 w 3839361"/>
                <a:gd name="connsiteY11-402" fmla="*/ 922037 h 2903244"/>
                <a:gd name="connsiteX12-403" fmla="*/ 3340127 w 3839361"/>
                <a:gd name="connsiteY12-404" fmla="*/ 1220487 h 2903244"/>
                <a:gd name="connsiteX13-405" fmla="*/ 3587777 w 3839361"/>
                <a:gd name="connsiteY13-406" fmla="*/ 1334787 h 2903244"/>
                <a:gd name="connsiteX14-407" fmla="*/ 3238527 w 3839361"/>
                <a:gd name="connsiteY14-408" fmla="*/ 1404637 h 2903244"/>
                <a:gd name="connsiteX15-409" fmla="*/ 3435377 w 3839361"/>
                <a:gd name="connsiteY15-410" fmla="*/ 1747537 h 2903244"/>
                <a:gd name="connsiteX16-411" fmla="*/ 3689377 w 3839361"/>
                <a:gd name="connsiteY16-412" fmla="*/ 1938037 h 2903244"/>
                <a:gd name="connsiteX17-413" fmla="*/ 3816377 w 3839361"/>
                <a:gd name="connsiteY17-414" fmla="*/ 2045987 h 2903244"/>
                <a:gd name="connsiteX18-415" fmla="*/ 3219477 w 3839361"/>
                <a:gd name="connsiteY18-416" fmla="*/ 1887237 h 2903244"/>
                <a:gd name="connsiteX19-417" fmla="*/ 3009927 w 3839361"/>
                <a:gd name="connsiteY19-418" fmla="*/ 2147587 h 2903244"/>
                <a:gd name="connsiteX20-419" fmla="*/ 2959127 w 3839361"/>
                <a:gd name="connsiteY20-420" fmla="*/ 2547637 h 2903244"/>
                <a:gd name="connsiteX21-421" fmla="*/ 2914677 w 3839361"/>
                <a:gd name="connsiteY21-422" fmla="*/ 2719087 h 2903244"/>
                <a:gd name="connsiteX22-423" fmla="*/ 2813077 w 3839361"/>
                <a:gd name="connsiteY22-424" fmla="*/ 2344437 h 2903244"/>
                <a:gd name="connsiteX23-425" fmla="*/ 2527327 w 3839361"/>
                <a:gd name="connsiteY23-426" fmla="*/ 2293637 h 2903244"/>
                <a:gd name="connsiteX24-427" fmla="*/ 2317777 w 3839361"/>
                <a:gd name="connsiteY24-428" fmla="*/ 2477787 h 2903244"/>
                <a:gd name="connsiteX25-429" fmla="*/ 2286027 w 3839361"/>
                <a:gd name="connsiteY25-430" fmla="*/ 2757187 h 2903244"/>
                <a:gd name="connsiteX26-431" fmla="*/ 2241577 w 3839361"/>
                <a:gd name="connsiteY26-432" fmla="*/ 2807987 h 2903244"/>
                <a:gd name="connsiteX27-433" fmla="*/ 2139977 w 3839361"/>
                <a:gd name="connsiteY27-434" fmla="*/ 2452387 h 2903244"/>
                <a:gd name="connsiteX28-435" fmla="*/ 1873277 w 3839361"/>
                <a:gd name="connsiteY28-436" fmla="*/ 2433337 h 2903244"/>
                <a:gd name="connsiteX29-437" fmla="*/ 2000277 w 3839361"/>
                <a:gd name="connsiteY29-438" fmla="*/ 2712737 h 2903244"/>
                <a:gd name="connsiteX30-439" fmla="*/ 1860577 w 3839361"/>
                <a:gd name="connsiteY30-440" fmla="*/ 2903237 h 2903244"/>
                <a:gd name="connsiteX31-441" fmla="*/ 1816127 w 3839361"/>
                <a:gd name="connsiteY31-442" fmla="*/ 2706387 h 2903244"/>
                <a:gd name="connsiteX32-443" fmla="*/ 1555777 w 3839361"/>
                <a:gd name="connsiteY32-444" fmla="*/ 2376187 h 2903244"/>
                <a:gd name="connsiteX33-445" fmla="*/ 1403377 w 3839361"/>
                <a:gd name="connsiteY33-446" fmla="*/ 2509537 h 2903244"/>
                <a:gd name="connsiteX34-447" fmla="*/ 1384327 w 3839361"/>
                <a:gd name="connsiteY34-448" fmla="*/ 2884187 h 2903244"/>
                <a:gd name="connsiteX35-449" fmla="*/ 1085877 w 3839361"/>
                <a:gd name="connsiteY35-450" fmla="*/ 2477787 h 2903244"/>
                <a:gd name="connsiteX36-451" fmla="*/ 1231927 w 3839361"/>
                <a:gd name="connsiteY36-452" fmla="*/ 2103137 h 2903244"/>
                <a:gd name="connsiteX37-453" fmla="*/ 927127 w 3839361"/>
                <a:gd name="connsiteY37-454" fmla="*/ 2242837 h 2903244"/>
                <a:gd name="connsiteX38-455" fmla="*/ 336577 w 3839361"/>
                <a:gd name="connsiteY38-456" fmla="*/ 2350787 h 2903244"/>
                <a:gd name="connsiteX39-457" fmla="*/ 806477 w 3839361"/>
                <a:gd name="connsiteY39-458" fmla="*/ 2058687 h 2903244"/>
                <a:gd name="connsiteX40-459" fmla="*/ 876327 w 3839361"/>
                <a:gd name="connsiteY40-460" fmla="*/ 1652287 h 2903244"/>
                <a:gd name="connsiteX41-461" fmla="*/ 774727 w 3839361"/>
                <a:gd name="connsiteY41-462" fmla="*/ 1734837 h 2903244"/>
                <a:gd name="connsiteX42-463" fmla="*/ 412777 w 3839361"/>
                <a:gd name="connsiteY42-464" fmla="*/ 1931687 h 2903244"/>
                <a:gd name="connsiteX43-465" fmla="*/ 27 w 3839361"/>
                <a:gd name="connsiteY43-466" fmla="*/ 1766587 h 2903244"/>
                <a:gd name="connsiteX44-467" fmla="*/ 393727 w 3839361"/>
                <a:gd name="connsiteY44-468" fmla="*/ 1671337 h 2903244"/>
                <a:gd name="connsiteX45-469" fmla="*/ 723927 w 3839361"/>
                <a:gd name="connsiteY45-470" fmla="*/ 1391937 h 2903244"/>
                <a:gd name="connsiteX46-471" fmla="*/ 882677 w 3839361"/>
                <a:gd name="connsiteY46-472" fmla="*/ 1226837 h 2903244"/>
                <a:gd name="connsiteX47-473" fmla="*/ 469927 w 3839361"/>
                <a:gd name="connsiteY47-474" fmla="*/ 1271287 h 2903244"/>
                <a:gd name="connsiteX48-475" fmla="*/ 209577 w 3839361"/>
                <a:gd name="connsiteY48-476" fmla="*/ 1156987 h 2903244"/>
                <a:gd name="connsiteX49-477" fmla="*/ 158777 w 3839361"/>
                <a:gd name="connsiteY49-478" fmla="*/ 934737 h 2903244"/>
                <a:gd name="connsiteX50-479" fmla="*/ 469927 w 3839361"/>
                <a:gd name="connsiteY50-480" fmla="*/ 1029987 h 2903244"/>
                <a:gd name="connsiteX51-481" fmla="*/ 812827 w 3839361"/>
                <a:gd name="connsiteY51-482" fmla="*/ 928387 h 2903244"/>
                <a:gd name="connsiteX52-483" fmla="*/ 831877 w 3839361"/>
                <a:gd name="connsiteY52-484" fmla="*/ 604537 h 2903244"/>
                <a:gd name="connsiteX53-485" fmla="*/ 965227 w 3839361"/>
                <a:gd name="connsiteY53-486" fmla="*/ 261637 h 2903244"/>
                <a:gd name="connsiteX54-487" fmla="*/ 1130327 w 3839361"/>
                <a:gd name="connsiteY54-488" fmla="*/ 166387 h 2903244"/>
                <a:gd name="connsiteX55-489" fmla="*/ 1200177 w 3839361"/>
                <a:gd name="connsiteY55-490" fmla="*/ 420387 h 2903244"/>
                <a:gd name="connsiteX56-491" fmla="*/ 1536727 w 3839361"/>
                <a:gd name="connsiteY56-492" fmla="*/ 521987 h 2903244"/>
                <a:gd name="connsiteX57-493" fmla="*/ 1714527 w 3839361"/>
                <a:gd name="connsiteY57-494" fmla="*/ 90187 h 2903244"/>
                <a:gd name="connsiteX58-495" fmla="*/ 1841527 w 3839361"/>
                <a:gd name="connsiteY58-496" fmla="*/ 20337 h 2903244"/>
                <a:gd name="connsiteX59-497" fmla="*/ 1873277 w 3839361"/>
                <a:gd name="connsiteY59-498" fmla="*/ 356887 h 2903244"/>
                <a:gd name="connsiteX60-499" fmla="*/ 2057427 w 3839361"/>
                <a:gd name="connsiteY60-500" fmla="*/ 458487 h 2903244"/>
                <a:gd name="connsiteX61-501" fmla="*/ 2228877 w 3839361"/>
                <a:gd name="connsiteY61-502" fmla="*/ 261637 h 2903244"/>
                <a:gd name="connsiteX62-503" fmla="*/ 2273327 w 3839361"/>
                <a:gd name="connsiteY62-504" fmla="*/ 490237 h 2903244"/>
                <a:gd name="connsiteX0-505" fmla="*/ 2273327 w 3839361"/>
                <a:gd name="connsiteY0-506" fmla="*/ 490237 h 2903244"/>
                <a:gd name="connsiteX1-507" fmla="*/ 2518437 w 3839361"/>
                <a:gd name="connsiteY1-508" fmla="*/ 209567 h 2903244"/>
                <a:gd name="connsiteX2-509" fmla="*/ 2870227 w 3839361"/>
                <a:gd name="connsiteY2-510" fmla="*/ 96537 h 2903244"/>
                <a:gd name="connsiteX3-511" fmla="*/ 3003577 w 3839361"/>
                <a:gd name="connsiteY3-512" fmla="*/ 102887 h 2903244"/>
                <a:gd name="connsiteX4-513" fmla="*/ 2843557 w 3839361"/>
                <a:gd name="connsiteY4-514" fmla="*/ 231157 h 2903244"/>
                <a:gd name="connsiteX5-515" fmla="*/ 2735607 w 3839361"/>
                <a:gd name="connsiteY5-516" fmla="*/ 438167 h 2903244"/>
                <a:gd name="connsiteX6-517" fmla="*/ 2774977 w 3839361"/>
                <a:gd name="connsiteY6-518" fmla="*/ 591837 h 2903244"/>
                <a:gd name="connsiteX7-519" fmla="*/ 2971827 w 3839361"/>
                <a:gd name="connsiteY7-520" fmla="*/ 483887 h 2903244"/>
                <a:gd name="connsiteX8-521" fmla="*/ 3182647 w 3839361"/>
                <a:gd name="connsiteY8-522" fmla="*/ 439437 h 2903244"/>
                <a:gd name="connsiteX9-523" fmla="*/ 3441727 w 3839361"/>
                <a:gd name="connsiteY9-524" fmla="*/ 445787 h 2903244"/>
                <a:gd name="connsiteX10-525" fmla="*/ 3251227 w 3839361"/>
                <a:gd name="connsiteY10-526" fmla="*/ 629937 h 2903244"/>
                <a:gd name="connsiteX11-527" fmla="*/ 3149627 w 3839361"/>
                <a:gd name="connsiteY11-528" fmla="*/ 922037 h 2903244"/>
                <a:gd name="connsiteX12-529" fmla="*/ 3340127 w 3839361"/>
                <a:gd name="connsiteY12-530" fmla="*/ 1220487 h 2903244"/>
                <a:gd name="connsiteX13-531" fmla="*/ 3587777 w 3839361"/>
                <a:gd name="connsiteY13-532" fmla="*/ 1334787 h 2903244"/>
                <a:gd name="connsiteX14-533" fmla="*/ 3238527 w 3839361"/>
                <a:gd name="connsiteY14-534" fmla="*/ 1404637 h 2903244"/>
                <a:gd name="connsiteX15-535" fmla="*/ 3435377 w 3839361"/>
                <a:gd name="connsiteY15-536" fmla="*/ 1747537 h 2903244"/>
                <a:gd name="connsiteX16-537" fmla="*/ 3689377 w 3839361"/>
                <a:gd name="connsiteY16-538" fmla="*/ 1938037 h 2903244"/>
                <a:gd name="connsiteX17-539" fmla="*/ 3816377 w 3839361"/>
                <a:gd name="connsiteY17-540" fmla="*/ 2045987 h 2903244"/>
                <a:gd name="connsiteX18-541" fmla="*/ 3219477 w 3839361"/>
                <a:gd name="connsiteY18-542" fmla="*/ 1887237 h 2903244"/>
                <a:gd name="connsiteX19-543" fmla="*/ 3009927 w 3839361"/>
                <a:gd name="connsiteY19-544" fmla="*/ 2147587 h 2903244"/>
                <a:gd name="connsiteX20-545" fmla="*/ 2959127 w 3839361"/>
                <a:gd name="connsiteY20-546" fmla="*/ 2547637 h 2903244"/>
                <a:gd name="connsiteX21-547" fmla="*/ 2914677 w 3839361"/>
                <a:gd name="connsiteY21-548" fmla="*/ 2719087 h 2903244"/>
                <a:gd name="connsiteX22-549" fmla="*/ 2813077 w 3839361"/>
                <a:gd name="connsiteY22-550" fmla="*/ 2344437 h 2903244"/>
                <a:gd name="connsiteX23-551" fmla="*/ 2527327 w 3839361"/>
                <a:gd name="connsiteY23-552" fmla="*/ 2293637 h 2903244"/>
                <a:gd name="connsiteX24-553" fmla="*/ 2317777 w 3839361"/>
                <a:gd name="connsiteY24-554" fmla="*/ 2477787 h 2903244"/>
                <a:gd name="connsiteX25-555" fmla="*/ 2286027 w 3839361"/>
                <a:gd name="connsiteY25-556" fmla="*/ 2757187 h 2903244"/>
                <a:gd name="connsiteX26-557" fmla="*/ 2241577 w 3839361"/>
                <a:gd name="connsiteY26-558" fmla="*/ 2807987 h 2903244"/>
                <a:gd name="connsiteX27-559" fmla="*/ 2139977 w 3839361"/>
                <a:gd name="connsiteY27-560" fmla="*/ 2452387 h 2903244"/>
                <a:gd name="connsiteX28-561" fmla="*/ 1873277 w 3839361"/>
                <a:gd name="connsiteY28-562" fmla="*/ 2433337 h 2903244"/>
                <a:gd name="connsiteX29-563" fmla="*/ 2000277 w 3839361"/>
                <a:gd name="connsiteY29-564" fmla="*/ 2712737 h 2903244"/>
                <a:gd name="connsiteX30-565" fmla="*/ 1860577 w 3839361"/>
                <a:gd name="connsiteY30-566" fmla="*/ 2903237 h 2903244"/>
                <a:gd name="connsiteX31-567" fmla="*/ 1816127 w 3839361"/>
                <a:gd name="connsiteY31-568" fmla="*/ 2706387 h 2903244"/>
                <a:gd name="connsiteX32-569" fmla="*/ 1555777 w 3839361"/>
                <a:gd name="connsiteY32-570" fmla="*/ 2376187 h 2903244"/>
                <a:gd name="connsiteX33-571" fmla="*/ 1403377 w 3839361"/>
                <a:gd name="connsiteY33-572" fmla="*/ 2509537 h 2903244"/>
                <a:gd name="connsiteX34-573" fmla="*/ 1384327 w 3839361"/>
                <a:gd name="connsiteY34-574" fmla="*/ 2884187 h 2903244"/>
                <a:gd name="connsiteX35-575" fmla="*/ 1085877 w 3839361"/>
                <a:gd name="connsiteY35-576" fmla="*/ 2477787 h 2903244"/>
                <a:gd name="connsiteX36-577" fmla="*/ 1231927 w 3839361"/>
                <a:gd name="connsiteY36-578" fmla="*/ 2103137 h 2903244"/>
                <a:gd name="connsiteX37-579" fmla="*/ 927127 w 3839361"/>
                <a:gd name="connsiteY37-580" fmla="*/ 2242837 h 2903244"/>
                <a:gd name="connsiteX38-581" fmla="*/ 336577 w 3839361"/>
                <a:gd name="connsiteY38-582" fmla="*/ 2350787 h 2903244"/>
                <a:gd name="connsiteX39-583" fmla="*/ 806477 w 3839361"/>
                <a:gd name="connsiteY39-584" fmla="*/ 2058687 h 2903244"/>
                <a:gd name="connsiteX40-585" fmla="*/ 876327 w 3839361"/>
                <a:gd name="connsiteY40-586" fmla="*/ 1652287 h 2903244"/>
                <a:gd name="connsiteX41-587" fmla="*/ 774727 w 3839361"/>
                <a:gd name="connsiteY41-588" fmla="*/ 1734837 h 2903244"/>
                <a:gd name="connsiteX42-589" fmla="*/ 412777 w 3839361"/>
                <a:gd name="connsiteY42-590" fmla="*/ 1931687 h 2903244"/>
                <a:gd name="connsiteX43-591" fmla="*/ 27 w 3839361"/>
                <a:gd name="connsiteY43-592" fmla="*/ 1766587 h 2903244"/>
                <a:gd name="connsiteX44-593" fmla="*/ 393727 w 3839361"/>
                <a:gd name="connsiteY44-594" fmla="*/ 1671337 h 2903244"/>
                <a:gd name="connsiteX45-595" fmla="*/ 723927 w 3839361"/>
                <a:gd name="connsiteY45-596" fmla="*/ 1391937 h 2903244"/>
                <a:gd name="connsiteX46-597" fmla="*/ 882677 w 3839361"/>
                <a:gd name="connsiteY46-598" fmla="*/ 1226837 h 2903244"/>
                <a:gd name="connsiteX47-599" fmla="*/ 469927 w 3839361"/>
                <a:gd name="connsiteY47-600" fmla="*/ 1271287 h 2903244"/>
                <a:gd name="connsiteX48-601" fmla="*/ 209577 w 3839361"/>
                <a:gd name="connsiteY48-602" fmla="*/ 1156987 h 2903244"/>
                <a:gd name="connsiteX49-603" fmla="*/ 158777 w 3839361"/>
                <a:gd name="connsiteY49-604" fmla="*/ 934737 h 2903244"/>
                <a:gd name="connsiteX50-605" fmla="*/ 469927 w 3839361"/>
                <a:gd name="connsiteY50-606" fmla="*/ 1029987 h 2903244"/>
                <a:gd name="connsiteX51-607" fmla="*/ 812827 w 3839361"/>
                <a:gd name="connsiteY51-608" fmla="*/ 928387 h 2903244"/>
                <a:gd name="connsiteX52-609" fmla="*/ 831877 w 3839361"/>
                <a:gd name="connsiteY52-610" fmla="*/ 604537 h 2903244"/>
                <a:gd name="connsiteX53-611" fmla="*/ 965227 w 3839361"/>
                <a:gd name="connsiteY53-612" fmla="*/ 261637 h 2903244"/>
                <a:gd name="connsiteX54-613" fmla="*/ 1130327 w 3839361"/>
                <a:gd name="connsiteY54-614" fmla="*/ 166387 h 2903244"/>
                <a:gd name="connsiteX55-615" fmla="*/ 1200177 w 3839361"/>
                <a:gd name="connsiteY55-616" fmla="*/ 420387 h 2903244"/>
                <a:gd name="connsiteX56-617" fmla="*/ 1536727 w 3839361"/>
                <a:gd name="connsiteY56-618" fmla="*/ 521987 h 2903244"/>
                <a:gd name="connsiteX57-619" fmla="*/ 1714527 w 3839361"/>
                <a:gd name="connsiteY57-620" fmla="*/ 90187 h 2903244"/>
                <a:gd name="connsiteX58-621" fmla="*/ 1841527 w 3839361"/>
                <a:gd name="connsiteY58-622" fmla="*/ 20337 h 2903244"/>
                <a:gd name="connsiteX59-623" fmla="*/ 1873277 w 3839361"/>
                <a:gd name="connsiteY59-624" fmla="*/ 356887 h 2903244"/>
                <a:gd name="connsiteX60-625" fmla="*/ 2057427 w 3839361"/>
                <a:gd name="connsiteY60-626" fmla="*/ 458487 h 2903244"/>
                <a:gd name="connsiteX61-627" fmla="*/ 2228877 w 3839361"/>
                <a:gd name="connsiteY61-628" fmla="*/ 261637 h 2903244"/>
                <a:gd name="connsiteX62-629" fmla="*/ 2273327 w 3839361"/>
                <a:gd name="connsiteY62-630" fmla="*/ 490237 h 2903244"/>
                <a:gd name="connsiteX0-631" fmla="*/ 2273327 w 3839361"/>
                <a:gd name="connsiteY0-632" fmla="*/ 490237 h 2903244"/>
                <a:gd name="connsiteX1-633" fmla="*/ 2518437 w 3839361"/>
                <a:gd name="connsiteY1-634" fmla="*/ 209567 h 2903244"/>
                <a:gd name="connsiteX2-635" fmla="*/ 2870227 w 3839361"/>
                <a:gd name="connsiteY2-636" fmla="*/ 96537 h 2903244"/>
                <a:gd name="connsiteX3-637" fmla="*/ 3003577 w 3839361"/>
                <a:gd name="connsiteY3-638" fmla="*/ 102887 h 2903244"/>
                <a:gd name="connsiteX4-639" fmla="*/ 2843557 w 3839361"/>
                <a:gd name="connsiteY4-640" fmla="*/ 231157 h 2903244"/>
                <a:gd name="connsiteX5-641" fmla="*/ 2735607 w 3839361"/>
                <a:gd name="connsiteY5-642" fmla="*/ 438167 h 2903244"/>
                <a:gd name="connsiteX6-643" fmla="*/ 2774977 w 3839361"/>
                <a:gd name="connsiteY6-644" fmla="*/ 591837 h 2903244"/>
                <a:gd name="connsiteX7-645" fmla="*/ 2971827 w 3839361"/>
                <a:gd name="connsiteY7-646" fmla="*/ 483887 h 2903244"/>
                <a:gd name="connsiteX8-647" fmla="*/ 3182647 w 3839361"/>
                <a:gd name="connsiteY8-648" fmla="*/ 439437 h 2903244"/>
                <a:gd name="connsiteX9-649" fmla="*/ 3418867 w 3839361"/>
                <a:gd name="connsiteY9-650" fmla="*/ 499127 h 2903244"/>
                <a:gd name="connsiteX10-651" fmla="*/ 3251227 w 3839361"/>
                <a:gd name="connsiteY10-652" fmla="*/ 629937 h 2903244"/>
                <a:gd name="connsiteX11-653" fmla="*/ 3149627 w 3839361"/>
                <a:gd name="connsiteY11-654" fmla="*/ 922037 h 2903244"/>
                <a:gd name="connsiteX12-655" fmla="*/ 3340127 w 3839361"/>
                <a:gd name="connsiteY12-656" fmla="*/ 1220487 h 2903244"/>
                <a:gd name="connsiteX13-657" fmla="*/ 3587777 w 3839361"/>
                <a:gd name="connsiteY13-658" fmla="*/ 1334787 h 2903244"/>
                <a:gd name="connsiteX14-659" fmla="*/ 3238527 w 3839361"/>
                <a:gd name="connsiteY14-660" fmla="*/ 1404637 h 2903244"/>
                <a:gd name="connsiteX15-661" fmla="*/ 3435377 w 3839361"/>
                <a:gd name="connsiteY15-662" fmla="*/ 1747537 h 2903244"/>
                <a:gd name="connsiteX16-663" fmla="*/ 3689377 w 3839361"/>
                <a:gd name="connsiteY16-664" fmla="*/ 1938037 h 2903244"/>
                <a:gd name="connsiteX17-665" fmla="*/ 3816377 w 3839361"/>
                <a:gd name="connsiteY17-666" fmla="*/ 2045987 h 2903244"/>
                <a:gd name="connsiteX18-667" fmla="*/ 3219477 w 3839361"/>
                <a:gd name="connsiteY18-668" fmla="*/ 1887237 h 2903244"/>
                <a:gd name="connsiteX19-669" fmla="*/ 3009927 w 3839361"/>
                <a:gd name="connsiteY19-670" fmla="*/ 2147587 h 2903244"/>
                <a:gd name="connsiteX20-671" fmla="*/ 2959127 w 3839361"/>
                <a:gd name="connsiteY20-672" fmla="*/ 2547637 h 2903244"/>
                <a:gd name="connsiteX21-673" fmla="*/ 2914677 w 3839361"/>
                <a:gd name="connsiteY21-674" fmla="*/ 2719087 h 2903244"/>
                <a:gd name="connsiteX22-675" fmla="*/ 2813077 w 3839361"/>
                <a:gd name="connsiteY22-676" fmla="*/ 2344437 h 2903244"/>
                <a:gd name="connsiteX23-677" fmla="*/ 2527327 w 3839361"/>
                <a:gd name="connsiteY23-678" fmla="*/ 2293637 h 2903244"/>
                <a:gd name="connsiteX24-679" fmla="*/ 2317777 w 3839361"/>
                <a:gd name="connsiteY24-680" fmla="*/ 2477787 h 2903244"/>
                <a:gd name="connsiteX25-681" fmla="*/ 2286027 w 3839361"/>
                <a:gd name="connsiteY25-682" fmla="*/ 2757187 h 2903244"/>
                <a:gd name="connsiteX26-683" fmla="*/ 2241577 w 3839361"/>
                <a:gd name="connsiteY26-684" fmla="*/ 2807987 h 2903244"/>
                <a:gd name="connsiteX27-685" fmla="*/ 2139977 w 3839361"/>
                <a:gd name="connsiteY27-686" fmla="*/ 2452387 h 2903244"/>
                <a:gd name="connsiteX28-687" fmla="*/ 1873277 w 3839361"/>
                <a:gd name="connsiteY28-688" fmla="*/ 2433337 h 2903244"/>
                <a:gd name="connsiteX29-689" fmla="*/ 2000277 w 3839361"/>
                <a:gd name="connsiteY29-690" fmla="*/ 2712737 h 2903244"/>
                <a:gd name="connsiteX30-691" fmla="*/ 1860577 w 3839361"/>
                <a:gd name="connsiteY30-692" fmla="*/ 2903237 h 2903244"/>
                <a:gd name="connsiteX31-693" fmla="*/ 1816127 w 3839361"/>
                <a:gd name="connsiteY31-694" fmla="*/ 2706387 h 2903244"/>
                <a:gd name="connsiteX32-695" fmla="*/ 1555777 w 3839361"/>
                <a:gd name="connsiteY32-696" fmla="*/ 2376187 h 2903244"/>
                <a:gd name="connsiteX33-697" fmla="*/ 1403377 w 3839361"/>
                <a:gd name="connsiteY33-698" fmla="*/ 2509537 h 2903244"/>
                <a:gd name="connsiteX34-699" fmla="*/ 1384327 w 3839361"/>
                <a:gd name="connsiteY34-700" fmla="*/ 2884187 h 2903244"/>
                <a:gd name="connsiteX35-701" fmla="*/ 1085877 w 3839361"/>
                <a:gd name="connsiteY35-702" fmla="*/ 2477787 h 2903244"/>
                <a:gd name="connsiteX36-703" fmla="*/ 1231927 w 3839361"/>
                <a:gd name="connsiteY36-704" fmla="*/ 2103137 h 2903244"/>
                <a:gd name="connsiteX37-705" fmla="*/ 927127 w 3839361"/>
                <a:gd name="connsiteY37-706" fmla="*/ 2242837 h 2903244"/>
                <a:gd name="connsiteX38-707" fmla="*/ 336577 w 3839361"/>
                <a:gd name="connsiteY38-708" fmla="*/ 2350787 h 2903244"/>
                <a:gd name="connsiteX39-709" fmla="*/ 806477 w 3839361"/>
                <a:gd name="connsiteY39-710" fmla="*/ 2058687 h 2903244"/>
                <a:gd name="connsiteX40-711" fmla="*/ 876327 w 3839361"/>
                <a:gd name="connsiteY40-712" fmla="*/ 1652287 h 2903244"/>
                <a:gd name="connsiteX41-713" fmla="*/ 774727 w 3839361"/>
                <a:gd name="connsiteY41-714" fmla="*/ 1734837 h 2903244"/>
                <a:gd name="connsiteX42-715" fmla="*/ 412777 w 3839361"/>
                <a:gd name="connsiteY42-716" fmla="*/ 1931687 h 2903244"/>
                <a:gd name="connsiteX43-717" fmla="*/ 27 w 3839361"/>
                <a:gd name="connsiteY43-718" fmla="*/ 1766587 h 2903244"/>
                <a:gd name="connsiteX44-719" fmla="*/ 393727 w 3839361"/>
                <a:gd name="connsiteY44-720" fmla="*/ 1671337 h 2903244"/>
                <a:gd name="connsiteX45-721" fmla="*/ 723927 w 3839361"/>
                <a:gd name="connsiteY45-722" fmla="*/ 1391937 h 2903244"/>
                <a:gd name="connsiteX46-723" fmla="*/ 882677 w 3839361"/>
                <a:gd name="connsiteY46-724" fmla="*/ 1226837 h 2903244"/>
                <a:gd name="connsiteX47-725" fmla="*/ 469927 w 3839361"/>
                <a:gd name="connsiteY47-726" fmla="*/ 1271287 h 2903244"/>
                <a:gd name="connsiteX48-727" fmla="*/ 209577 w 3839361"/>
                <a:gd name="connsiteY48-728" fmla="*/ 1156987 h 2903244"/>
                <a:gd name="connsiteX49-729" fmla="*/ 158777 w 3839361"/>
                <a:gd name="connsiteY49-730" fmla="*/ 934737 h 2903244"/>
                <a:gd name="connsiteX50-731" fmla="*/ 469927 w 3839361"/>
                <a:gd name="connsiteY50-732" fmla="*/ 1029987 h 2903244"/>
                <a:gd name="connsiteX51-733" fmla="*/ 812827 w 3839361"/>
                <a:gd name="connsiteY51-734" fmla="*/ 928387 h 2903244"/>
                <a:gd name="connsiteX52-735" fmla="*/ 831877 w 3839361"/>
                <a:gd name="connsiteY52-736" fmla="*/ 604537 h 2903244"/>
                <a:gd name="connsiteX53-737" fmla="*/ 965227 w 3839361"/>
                <a:gd name="connsiteY53-738" fmla="*/ 261637 h 2903244"/>
                <a:gd name="connsiteX54-739" fmla="*/ 1130327 w 3839361"/>
                <a:gd name="connsiteY54-740" fmla="*/ 166387 h 2903244"/>
                <a:gd name="connsiteX55-741" fmla="*/ 1200177 w 3839361"/>
                <a:gd name="connsiteY55-742" fmla="*/ 420387 h 2903244"/>
                <a:gd name="connsiteX56-743" fmla="*/ 1536727 w 3839361"/>
                <a:gd name="connsiteY56-744" fmla="*/ 521987 h 2903244"/>
                <a:gd name="connsiteX57-745" fmla="*/ 1714527 w 3839361"/>
                <a:gd name="connsiteY57-746" fmla="*/ 90187 h 2903244"/>
                <a:gd name="connsiteX58-747" fmla="*/ 1841527 w 3839361"/>
                <a:gd name="connsiteY58-748" fmla="*/ 20337 h 2903244"/>
                <a:gd name="connsiteX59-749" fmla="*/ 1873277 w 3839361"/>
                <a:gd name="connsiteY59-750" fmla="*/ 356887 h 2903244"/>
                <a:gd name="connsiteX60-751" fmla="*/ 2057427 w 3839361"/>
                <a:gd name="connsiteY60-752" fmla="*/ 458487 h 2903244"/>
                <a:gd name="connsiteX61-753" fmla="*/ 2228877 w 3839361"/>
                <a:gd name="connsiteY61-754" fmla="*/ 261637 h 2903244"/>
                <a:gd name="connsiteX62-755" fmla="*/ 2273327 w 3839361"/>
                <a:gd name="connsiteY62-756" fmla="*/ 490237 h 2903244"/>
                <a:gd name="connsiteX0-757" fmla="*/ 2273327 w 3839361"/>
                <a:gd name="connsiteY0-758" fmla="*/ 490237 h 2903244"/>
                <a:gd name="connsiteX1-759" fmla="*/ 2518437 w 3839361"/>
                <a:gd name="connsiteY1-760" fmla="*/ 209567 h 2903244"/>
                <a:gd name="connsiteX2-761" fmla="*/ 2870227 w 3839361"/>
                <a:gd name="connsiteY2-762" fmla="*/ 96537 h 2903244"/>
                <a:gd name="connsiteX3-763" fmla="*/ 3003577 w 3839361"/>
                <a:gd name="connsiteY3-764" fmla="*/ 102887 h 2903244"/>
                <a:gd name="connsiteX4-765" fmla="*/ 2843557 w 3839361"/>
                <a:gd name="connsiteY4-766" fmla="*/ 231157 h 2903244"/>
                <a:gd name="connsiteX5-767" fmla="*/ 2735607 w 3839361"/>
                <a:gd name="connsiteY5-768" fmla="*/ 438167 h 2903244"/>
                <a:gd name="connsiteX6-769" fmla="*/ 2774977 w 3839361"/>
                <a:gd name="connsiteY6-770" fmla="*/ 591837 h 2903244"/>
                <a:gd name="connsiteX7-771" fmla="*/ 2971827 w 3839361"/>
                <a:gd name="connsiteY7-772" fmla="*/ 483887 h 2903244"/>
                <a:gd name="connsiteX8-773" fmla="*/ 3182647 w 3839361"/>
                <a:gd name="connsiteY8-774" fmla="*/ 439437 h 2903244"/>
                <a:gd name="connsiteX9-775" fmla="*/ 3418867 w 3839361"/>
                <a:gd name="connsiteY9-776" fmla="*/ 499127 h 2903244"/>
                <a:gd name="connsiteX10-777" fmla="*/ 3251227 w 3839361"/>
                <a:gd name="connsiteY10-778" fmla="*/ 629937 h 2903244"/>
                <a:gd name="connsiteX11-779" fmla="*/ 3134387 w 3839361"/>
                <a:gd name="connsiteY11-780" fmla="*/ 861077 h 2903244"/>
                <a:gd name="connsiteX12-781" fmla="*/ 3340127 w 3839361"/>
                <a:gd name="connsiteY12-782" fmla="*/ 1220487 h 2903244"/>
                <a:gd name="connsiteX13-783" fmla="*/ 3587777 w 3839361"/>
                <a:gd name="connsiteY13-784" fmla="*/ 1334787 h 2903244"/>
                <a:gd name="connsiteX14-785" fmla="*/ 3238527 w 3839361"/>
                <a:gd name="connsiteY14-786" fmla="*/ 1404637 h 2903244"/>
                <a:gd name="connsiteX15-787" fmla="*/ 3435377 w 3839361"/>
                <a:gd name="connsiteY15-788" fmla="*/ 1747537 h 2903244"/>
                <a:gd name="connsiteX16-789" fmla="*/ 3689377 w 3839361"/>
                <a:gd name="connsiteY16-790" fmla="*/ 1938037 h 2903244"/>
                <a:gd name="connsiteX17-791" fmla="*/ 3816377 w 3839361"/>
                <a:gd name="connsiteY17-792" fmla="*/ 2045987 h 2903244"/>
                <a:gd name="connsiteX18-793" fmla="*/ 3219477 w 3839361"/>
                <a:gd name="connsiteY18-794" fmla="*/ 1887237 h 2903244"/>
                <a:gd name="connsiteX19-795" fmla="*/ 3009927 w 3839361"/>
                <a:gd name="connsiteY19-796" fmla="*/ 2147587 h 2903244"/>
                <a:gd name="connsiteX20-797" fmla="*/ 2959127 w 3839361"/>
                <a:gd name="connsiteY20-798" fmla="*/ 2547637 h 2903244"/>
                <a:gd name="connsiteX21-799" fmla="*/ 2914677 w 3839361"/>
                <a:gd name="connsiteY21-800" fmla="*/ 2719087 h 2903244"/>
                <a:gd name="connsiteX22-801" fmla="*/ 2813077 w 3839361"/>
                <a:gd name="connsiteY22-802" fmla="*/ 2344437 h 2903244"/>
                <a:gd name="connsiteX23-803" fmla="*/ 2527327 w 3839361"/>
                <a:gd name="connsiteY23-804" fmla="*/ 2293637 h 2903244"/>
                <a:gd name="connsiteX24-805" fmla="*/ 2317777 w 3839361"/>
                <a:gd name="connsiteY24-806" fmla="*/ 2477787 h 2903244"/>
                <a:gd name="connsiteX25-807" fmla="*/ 2286027 w 3839361"/>
                <a:gd name="connsiteY25-808" fmla="*/ 2757187 h 2903244"/>
                <a:gd name="connsiteX26-809" fmla="*/ 2241577 w 3839361"/>
                <a:gd name="connsiteY26-810" fmla="*/ 2807987 h 2903244"/>
                <a:gd name="connsiteX27-811" fmla="*/ 2139977 w 3839361"/>
                <a:gd name="connsiteY27-812" fmla="*/ 2452387 h 2903244"/>
                <a:gd name="connsiteX28-813" fmla="*/ 1873277 w 3839361"/>
                <a:gd name="connsiteY28-814" fmla="*/ 2433337 h 2903244"/>
                <a:gd name="connsiteX29-815" fmla="*/ 2000277 w 3839361"/>
                <a:gd name="connsiteY29-816" fmla="*/ 2712737 h 2903244"/>
                <a:gd name="connsiteX30-817" fmla="*/ 1860577 w 3839361"/>
                <a:gd name="connsiteY30-818" fmla="*/ 2903237 h 2903244"/>
                <a:gd name="connsiteX31-819" fmla="*/ 1816127 w 3839361"/>
                <a:gd name="connsiteY31-820" fmla="*/ 2706387 h 2903244"/>
                <a:gd name="connsiteX32-821" fmla="*/ 1555777 w 3839361"/>
                <a:gd name="connsiteY32-822" fmla="*/ 2376187 h 2903244"/>
                <a:gd name="connsiteX33-823" fmla="*/ 1403377 w 3839361"/>
                <a:gd name="connsiteY33-824" fmla="*/ 2509537 h 2903244"/>
                <a:gd name="connsiteX34-825" fmla="*/ 1384327 w 3839361"/>
                <a:gd name="connsiteY34-826" fmla="*/ 2884187 h 2903244"/>
                <a:gd name="connsiteX35-827" fmla="*/ 1085877 w 3839361"/>
                <a:gd name="connsiteY35-828" fmla="*/ 2477787 h 2903244"/>
                <a:gd name="connsiteX36-829" fmla="*/ 1231927 w 3839361"/>
                <a:gd name="connsiteY36-830" fmla="*/ 2103137 h 2903244"/>
                <a:gd name="connsiteX37-831" fmla="*/ 927127 w 3839361"/>
                <a:gd name="connsiteY37-832" fmla="*/ 2242837 h 2903244"/>
                <a:gd name="connsiteX38-833" fmla="*/ 336577 w 3839361"/>
                <a:gd name="connsiteY38-834" fmla="*/ 2350787 h 2903244"/>
                <a:gd name="connsiteX39-835" fmla="*/ 806477 w 3839361"/>
                <a:gd name="connsiteY39-836" fmla="*/ 2058687 h 2903244"/>
                <a:gd name="connsiteX40-837" fmla="*/ 876327 w 3839361"/>
                <a:gd name="connsiteY40-838" fmla="*/ 1652287 h 2903244"/>
                <a:gd name="connsiteX41-839" fmla="*/ 774727 w 3839361"/>
                <a:gd name="connsiteY41-840" fmla="*/ 1734837 h 2903244"/>
                <a:gd name="connsiteX42-841" fmla="*/ 412777 w 3839361"/>
                <a:gd name="connsiteY42-842" fmla="*/ 1931687 h 2903244"/>
                <a:gd name="connsiteX43-843" fmla="*/ 27 w 3839361"/>
                <a:gd name="connsiteY43-844" fmla="*/ 1766587 h 2903244"/>
                <a:gd name="connsiteX44-845" fmla="*/ 393727 w 3839361"/>
                <a:gd name="connsiteY44-846" fmla="*/ 1671337 h 2903244"/>
                <a:gd name="connsiteX45-847" fmla="*/ 723927 w 3839361"/>
                <a:gd name="connsiteY45-848" fmla="*/ 1391937 h 2903244"/>
                <a:gd name="connsiteX46-849" fmla="*/ 882677 w 3839361"/>
                <a:gd name="connsiteY46-850" fmla="*/ 1226837 h 2903244"/>
                <a:gd name="connsiteX47-851" fmla="*/ 469927 w 3839361"/>
                <a:gd name="connsiteY47-852" fmla="*/ 1271287 h 2903244"/>
                <a:gd name="connsiteX48-853" fmla="*/ 209577 w 3839361"/>
                <a:gd name="connsiteY48-854" fmla="*/ 1156987 h 2903244"/>
                <a:gd name="connsiteX49-855" fmla="*/ 158777 w 3839361"/>
                <a:gd name="connsiteY49-856" fmla="*/ 934737 h 2903244"/>
                <a:gd name="connsiteX50-857" fmla="*/ 469927 w 3839361"/>
                <a:gd name="connsiteY50-858" fmla="*/ 1029987 h 2903244"/>
                <a:gd name="connsiteX51-859" fmla="*/ 812827 w 3839361"/>
                <a:gd name="connsiteY51-860" fmla="*/ 928387 h 2903244"/>
                <a:gd name="connsiteX52-861" fmla="*/ 831877 w 3839361"/>
                <a:gd name="connsiteY52-862" fmla="*/ 604537 h 2903244"/>
                <a:gd name="connsiteX53-863" fmla="*/ 965227 w 3839361"/>
                <a:gd name="connsiteY53-864" fmla="*/ 261637 h 2903244"/>
                <a:gd name="connsiteX54-865" fmla="*/ 1130327 w 3839361"/>
                <a:gd name="connsiteY54-866" fmla="*/ 166387 h 2903244"/>
                <a:gd name="connsiteX55-867" fmla="*/ 1200177 w 3839361"/>
                <a:gd name="connsiteY55-868" fmla="*/ 420387 h 2903244"/>
                <a:gd name="connsiteX56-869" fmla="*/ 1536727 w 3839361"/>
                <a:gd name="connsiteY56-870" fmla="*/ 521987 h 2903244"/>
                <a:gd name="connsiteX57-871" fmla="*/ 1714527 w 3839361"/>
                <a:gd name="connsiteY57-872" fmla="*/ 90187 h 2903244"/>
                <a:gd name="connsiteX58-873" fmla="*/ 1841527 w 3839361"/>
                <a:gd name="connsiteY58-874" fmla="*/ 20337 h 2903244"/>
                <a:gd name="connsiteX59-875" fmla="*/ 1873277 w 3839361"/>
                <a:gd name="connsiteY59-876" fmla="*/ 356887 h 2903244"/>
                <a:gd name="connsiteX60-877" fmla="*/ 2057427 w 3839361"/>
                <a:gd name="connsiteY60-878" fmla="*/ 458487 h 2903244"/>
                <a:gd name="connsiteX61-879" fmla="*/ 2228877 w 3839361"/>
                <a:gd name="connsiteY61-880" fmla="*/ 261637 h 2903244"/>
                <a:gd name="connsiteX62-881" fmla="*/ 2273327 w 3839361"/>
                <a:gd name="connsiteY62-882" fmla="*/ 490237 h 2903244"/>
                <a:gd name="connsiteX0-883" fmla="*/ 2273327 w 3839361"/>
                <a:gd name="connsiteY0-884" fmla="*/ 490237 h 2903244"/>
                <a:gd name="connsiteX1-885" fmla="*/ 2518437 w 3839361"/>
                <a:gd name="connsiteY1-886" fmla="*/ 209567 h 2903244"/>
                <a:gd name="connsiteX2-887" fmla="*/ 2870227 w 3839361"/>
                <a:gd name="connsiteY2-888" fmla="*/ 96537 h 2903244"/>
                <a:gd name="connsiteX3-889" fmla="*/ 3003577 w 3839361"/>
                <a:gd name="connsiteY3-890" fmla="*/ 102887 h 2903244"/>
                <a:gd name="connsiteX4-891" fmla="*/ 2843557 w 3839361"/>
                <a:gd name="connsiteY4-892" fmla="*/ 231157 h 2903244"/>
                <a:gd name="connsiteX5-893" fmla="*/ 2735607 w 3839361"/>
                <a:gd name="connsiteY5-894" fmla="*/ 438167 h 2903244"/>
                <a:gd name="connsiteX6-895" fmla="*/ 2774977 w 3839361"/>
                <a:gd name="connsiteY6-896" fmla="*/ 591837 h 2903244"/>
                <a:gd name="connsiteX7-897" fmla="*/ 2971827 w 3839361"/>
                <a:gd name="connsiteY7-898" fmla="*/ 483887 h 2903244"/>
                <a:gd name="connsiteX8-899" fmla="*/ 3182647 w 3839361"/>
                <a:gd name="connsiteY8-900" fmla="*/ 439437 h 2903244"/>
                <a:gd name="connsiteX9-901" fmla="*/ 3418867 w 3839361"/>
                <a:gd name="connsiteY9-902" fmla="*/ 499127 h 2903244"/>
                <a:gd name="connsiteX10-903" fmla="*/ 3251227 w 3839361"/>
                <a:gd name="connsiteY10-904" fmla="*/ 629937 h 2903244"/>
                <a:gd name="connsiteX11-905" fmla="*/ 3134387 w 3839361"/>
                <a:gd name="connsiteY11-906" fmla="*/ 861077 h 2903244"/>
                <a:gd name="connsiteX12-907" fmla="*/ 3294407 w 3839361"/>
                <a:gd name="connsiteY12-908" fmla="*/ 1113807 h 2903244"/>
                <a:gd name="connsiteX13-909" fmla="*/ 3587777 w 3839361"/>
                <a:gd name="connsiteY13-910" fmla="*/ 1334787 h 2903244"/>
                <a:gd name="connsiteX14-911" fmla="*/ 3238527 w 3839361"/>
                <a:gd name="connsiteY14-912" fmla="*/ 1404637 h 2903244"/>
                <a:gd name="connsiteX15-913" fmla="*/ 3435377 w 3839361"/>
                <a:gd name="connsiteY15-914" fmla="*/ 1747537 h 2903244"/>
                <a:gd name="connsiteX16-915" fmla="*/ 3689377 w 3839361"/>
                <a:gd name="connsiteY16-916" fmla="*/ 1938037 h 2903244"/>
                <a:gd name="connsiteX17-917" fmla="*/ 3816377 w 3839361"/>
                <a:gd name="connsiteY17-918" fmla="*/ 2045987 h 2903244"/>
                <a:gd name="connsiteX18-919" fmla="*/ 3219477 w 3839361"/>
                <a:gd name="connsiteY18-920" fmla="*/ 1887237 h 2903244"/>
                <a:gd name="connsiteX19-921" fmla="*/ 3009927 w 3839361"/>
                <a:gd name="connsiteY19-922" fmla="*/ 2147587 h 2903244"/>
                <a:gd name="connsiteX20-923" fmla="*/ 2959127 w 3839361"/>
                <a:gd name="connsiteY20-924" fmla="*/ 2547637 h 2903244"/>
                <a:gd name="connsiteX21-925" fmla="*/ 2914677 w 3839361"/>
                <a:gd name="connsiteY21-926" fmla="*/ 2719087 h 2903244"/>
                <a:gd name="connsiteX22-927" fmla="*/ 2813077 w 3839361"/>
                <a:gd name="connsiteY22-928" fmla="*/ 2344437 h 2903244"/>
                <a:gd name="connsiteX23-929" fmla="*/ 2527327 w 3839361"/>
                <a:gd name="connsiteY23-930" fmla="*/ 2293637 h 2903244"/>
                <a:gd name="connsiteX24-931" fmla="*/ 2317777 w 3839361"/>
                <a:gd name="connsiteY24-932" fmla="*/ 2477787 h 2903244"/>
                <a:gd name="connsiteX25-933" fmla="*/ 2286027 w 3839361"/>
                <a:gd name="connsiteY25-934" fmla="*/ 2757187 h 2903244"/>
                <a:gd name="connsiteX26-935" fmla="*/ 2241577 w 3839361"/>
                <a:gd name="connsiteY26-936" fmla="*/ 2807987 h 2903244"/>
                <a:gd name="connsiteX27-937" fmla="*/ 2139977 w 3839361"/>
                <a:gd name="connsiteY27-938" fmla="*/ 2452387 h 2903244"/>
                <a:gd name="connsiteX28-939" fmla="*/ 1873277 w 3839361"/>
                <a:gd name="connsiteY28-940" fmla="*/ 2433337 h 2903244"/>
                <a:gd name="connsiteX29-941" fmla="*/ 2000277 w 3839361"/>
                <a:gd name="connsiteY29-942" fmla="*/ 2712737 h 2903244"/>
                <a:gd name="connsiteX30-943" fmla="*/ 1860577 w 3839361"/>
                <a:gd name="connsiteY30-944" fmla="*/ 2903237 h 2903244"/>
                <a:gd name="connsiteX31-945" fmla="*/ 1816127 w 3839361"/>
                <a:gd name="connsiteY31-946" fmla="*/ 2706387 h 2903244"/>
                <a:gd name="connsiteX32-947" fmla="*/ 1555777 w 3839361"/>
                <a:gd name="connsiteY32-948" fmla="*/ 2376187 h 2903244"/>
                <a:gd name="connsiteX33-949" fmla="*/ 1403377 w 3839361"/>
                <a:gd name="connsiteY33-950" fmla="*/ 2509537 h 2903244"/>
                <a:gd name="connsiteX34-951" fmla="*/ 1384327 w 3839361"/>
                <a:gd name="connsiteY34-952" fmla="*/ 2884187 h 2903244"/>
                <a:gd name="connsiteX35-953" fmla="*/ 1085877 w 3839361"/>
                <a:gd name="connsiteY35-954" fmla="*/ 2477787 h 2903244"/>
                <a:gd name="connsiteX36-955" fmla="*/ 1231927 w 3839361"/>
                <a:gd name="connsiteY36-956" fmla="*/ 2103137 h 2903244"/>
                <a:gd name="connsiteX37-957" fmla="*/ 927127 w 3839361"/>
                <a:gd name="connsiteY37-958" fmla="*/ 2242837 h 2903244"/>
                <a:gd name="connsiteX38-959" fmla="*/ 336577 w 3839361"/>
                <a:gd name="connsiteY38-960" fmla="*/ 2350787 h 2903244"/>
                <a:gd name="connsiteX39-961" fmla="*/ 806477 w 3839361"/>
                <a:gd name="connsiteY39-962" fmla="*/ 2058687 h 2903244"/>
                <a:gd name="connsiteX40-963" fmla="*/ 876327 w 3839361"/>
                <a:gd name="connsiteY40-964" fmla="*/ 1652287 h 2903244"/>
                <a:gd name="connsiteX41-965" fmla="*/ 774727 w 3839361"/>
                <a:gd name="connsiteY41-966" fmla="*/ 1734837 h 2903244"/>
                <a:gd name="connsiteX42-967" fmla="*/ 412777 w 3839361"/>
                <a:gd name="connsiteY42-968" fmla="*/ 1931687 h 2903244"/>
                <a:gd name="connsiteX43-969" fmla="*/ 27 w 3839361"/>
                <a:gd name="connsiteY43-970" fmla="*/ 1766587 h 2903244"/>
                <a:gd name="connsiteX44-971" fmla="*/ 393727 w 3839361"/>
                <a:gd name="connsiteY44-972" fmla="*/ 1671337 h 2903244"/>
                <a:gd name="connsiteX45-973" fmla="*/ 723927 w 3839361"/>
                <a:gd name="connsiteY45-974" fmla="*/ 1391937 h 2903244"/>
                <a:gd name="connsiteX46-975" fmla="*/ 882677 w 3839361"/>
                <a:gd name="connsiteY46-976" fmla="*/ 1226837 h 2903244"/>
                <a:gd name="connsiteX47-977" fmla="*/ 469927 w 3839361"/>
                <a:gd name="connsiteY47-978" fmla="*/ 1271287 h 2903244"/>
                <a:gd name="connsiteX48-979" fmla="*/ 209577 w 3839361"/>
                <a:gd name="connsiteY48-980" fmla="*/ 1156987 h 2903244"/>
                <a:gd name="connsiteX49-981" fmla="*/ 158777 w 3839361"/>
                <a:gd name="connsiteY49-982" fmla="*/ 934737 h 2903244"/>
                <a:gd name="connsiteX50-983" fmla="*/ 469927 w 3839361"/>
                <a:gd name="connsiteY50-984" fmla="*/ 1029987 h 2903244"/>
                <a:gd name="connsiteX51-985" fmla="*/ 812827 w 3839361"/>
                <a:gd name="connsiteY51-986" fmla="*/ 928387 h 2903244"/>
                <a:gd name="connsiteX52-987" fmla="*/ 831877 w 3839361"/>
                <a:gd name="connsiteY52-988" fmla="*/ 604537 h 2903244"/>
                <a:gd name="connsiteX53-989" fmla="*/ 965227 w 3839361"/>
                <a:gd name="connsiteY53-990" fmla="*/ 261637 h 2903244"/>
                <a:gd name="connsiteX54-991" fmla="*/ 1130327 w 3839361"/>
                <a:gd name="connsiteY54-992" fmla="*/ 166387 h 2903244"/>
                <a:gd name="connsiteX55-993" fmla="*/ 1200177 w 3839361"/>
                <a:gd name="connsiteY55-994" fmla="*/ 420387 h 2903244"/>
                <a:gd name="connsiteX56-995" fmla="*/ 1536727 w 3839361"/>
                <a:gd name="connsiteY56-996" fmla="*/ 521987 h 2903244"/>
                <a:gd name="connsiteX57-997" fmla="*/ 1714527 w 3839361"/>
                <a:gd name="connsiteY57-998" fmla="*/ 90187 h 2903244"/>
                <a:gd name="connsiteX58-999" fmla="*/ 1841527 w 3839361"/>
                <a:gd name="connsiteY58-1000" fmla="*/ 20337 h 2903244"/>
                <a:gd name="connsiteX59-1001" fmla="*/ 1873277 w 3839361"/>
                <a:gd name="connsiteY59-1002" fmla="*/ 356887 h 2903244"/>
                <a:gd name="connsiteX60-1003" fmla="*/ 2057427 w 3839361"/>
                <a:gd name="connsiteY60-1004" fmla="*/ 458487 h 2903244"/>
                <a:gd name="connsiteX61-1005" fmla="*/ 2228877 w 3839361"/>
                <a:gd name="connsiteY61-1006" fmla="*/ 261637 h 2903244"/>
                <a:gd name="connsiteX62-1007" fmla="*/ 2273327 w 3839361"/>
                <a:gd name="connsiteY62-1008" fmla="*/ 490237 h 2903244"/>
                <a:gd name="connsiteX0-1009" fmla="*/ 2273327 w 3839361"/>
                <a:gd name="connsiteY0-1010" fmla="*/ 490237 h 2903244"/>
                <a:gd name="connsiteX1-1011" fmla="*/ 2518437 w 3839361"/>
                <a:gd name="connsiteY1-1012" fmla="*/ 209567 h 2903244"/>
                <a:gd name="connsiteX2-1013" fmla="*/ 2870227 w 3839361"/>
                <a:gd name="connsiteY2-1014" fmla="*/ 96537 h 2903244"/>
                <a:gd name="connsiteX3-1015" fmla="*/ 3003577 w 3839361"/>
                <a:gd name="connsiteY3-1016" fmla="*/ 102887 h 2903244"/>
                <a:gd name="connsiteX4-1017" fmla="*/ 2843557 w 3839361"/>
                <a:gd name="connsiteY4-1018" fmla="*/ 231157 h 2903244"/>
                <a:gd name="connsiteX5-1019" fmla="*/ 2735607 w 3839361"/>
                <a:gd name="connsiteY5-1020" fmla="*/ 438167 h 2903244"/>
                <a:gd name="connsiteX6-1021" fmla="*/ 2774977 w 3839361"/>
                <a:gd name="connsiteY6-1022" fmla="*/ 591837 h 2903244"/>
                <a:gd name="connsiteX7-1023" fmla="*/ 2971827 w 3839361"/>
                <a:gd name="connsiteY7-1024" fmla="*/ 483887 h 2903244"/>
                <a:gd name="connsiteX8-1025" fmla="*/ 3182647 w 3839361"/>
                <a:gd name="connsiteY8-1026" fmla="*/ 439437 h 2903244"/>
                <a:gd name="connsiteX9-1027" fmla="*/ 3418867 w 3839361"/>
                <a:gd name="connsiteY9-1028" fmla="*/ 499127 h 2903244"/>
                <a:gd name="connsiteX10-1029" fmla="*/ 3251227 w 3839361"/>
                <a:gd name="connsiteY10-1030" fmla="*/ 629937 h 2903244"/>
                <a:gd name="connsiteX11-1031" fmla="*/ 3134387 w 3839361"/>
                <a:gd name="connsiteY11-1032" fmla="*/ 861077 h 2903244"/>
                <a:gd name="connsiteX12-1033" fmla="*/ 3294407 w 3839361"/>
                <a:gd name="connsiteY12-1034" fmla="*/ 1113807 h 2903244"/>
                <a:gd name="connsiteX13-1035" fmla="*/ 3549677 w 3839361"/>
                <a:gd name="connsiteY13-1036" fmla="*/ 1228107 h 2903244"/>
                <a:gd name="connsiteX14-1037" fmla="*/ 3238527 w 3839361"/>
                <a:gd name="connsiteY14-1038" fmla="*/ 1404637 h 2903244"/>
                <a:gd name="connsiteX15-1039" fmla="*/ 3435377 w 3839361"/>
                <a:gd name="connsiteY15-1040" fmla="*/ 1747537 h 2903244"/>
                <a:gd name="connsiteX16-1041" fmla="*/ 3689377 w 3839361"/>
                <a:gd name="connsiteY16-1042" fmla="*/ 1938037 h 2903244"/>
                <a:gd name="connsiteX17-1043" fmla="*/ 3816377 w 3839361"/>
                <a:gd name="connsiteY17-1044" fmla="*/ 2045987 h 2903244"/>
                <a:gd name="connsiteX18-1045" fmla="*/ 3219477 w 3839361"/>
                <a:gd name="connsiteY18-1046" fmla="*/ 1887237 h 2903244"/>
                <a:gd name="connsiteX19-1047" fmla="*/ 3009927 w 3839361"/>
                <a:gd name="connsiteY19-1048" fmla="*/ 2147587 h 2903244"/>
                <a:gd name="connsiteX20-1049" fmla="*/ 2959127 w 3839361"/>
                <a:gd name="connsiteY20-1050" fmla="*/ 2547637 h 2903244"/>
                <a:gd name="connsiteX21-1051" fmla="*/ 2914677 w 3839361"/>
                <a:gd name="connsiteY21-1052" fmla="*/ 2719087 h 2903244"/>
                <a:gd name="connsiteX22-1053" fmla="*/ 2813077 w 3839361"/>
                <a:gd name="connsiteY22-1054" fmla="*/ 2344437 h 2903244"/>
                <a:gd name="connsiteX23-1055" fmla="*/ 2527327 w 3839361"/>
                <a:gd name="connsiteY23-1056" fmla="*/ 2293637 h 2903244"/>
                <a:gd name="connsiteX24-1057" fmla="*/ 2317777 w 3839361"/>
                <a:gd name="connsiteY24-1058" fmla="*/ 2477787 h 2903244"/>
                <a:gd name="connsiteX25-1059" fmla="*/ 2286027 w 3839361"/>
                <a:gd name="connsiteY25-1060" fmla="*/ 2757187 h 2903244"/>
                <a:gd name="connsiteX26-1061" fmla="*/ 2241577 w 3839361"/>
                <a:gd name="connsiteY26-1062" fmla="*/ 2807987 h 2903244"/>
                <a:gd name="connsiteX27-1063" fmla="*/ 2139977 w 3839361"/>
                <a:gd name="connsiteY27-1064" fmla="*/ 2452387 h 2903244"/>
                <a:gd name="connsiteX28-1065" fmla="*/ 1873277 w 3839361"/>
                <a:gd name="connsiteY28-1066" fmla="*/ 2433337 h 2903244"/>
                <a:gd name="connsiteX29-1067" fmla="*/ 2000277 w 3839361"/>
                <a:gd name="connsiteY29-1068" fmla="*/ 2712737 h 2903244"/>
                <a:gd name="connsiteX30-1069" fmla="*/ 1860577 w 3839361"/>
                <a:gd name="connsiteY30-1070" fmla="*/ 2903237 h 2903244"/>
                <a:gd name="connsiteX31-1071" fmla="*/ 1816127 w 3839361"/>
                <a:gd name="connsiteY31-1072" fmla="*/ 2706387 h 2903244"/>
                <a:gd name="connsiteX32-1073" fmla="*/ 1555777 w 3839361"/>
                <a:gd name="connsiteY32-1074" fmla="*/ 2376187 h 2903244"/>
                <a:gd name="connsiteX33-1075" fmla="*/ 1403377 w 3839361"/>
                <a:gd name="connsiteY33-1076" fmla="*/ 2509537 h 2903244"/>
                <a:gd name="connsiteX34-1077" fmla="*/ 1384327 w 3839361"/>
                <a:gd name="connsiteY34-1078" fmla="*/ 2884187 h 2903244"/>
                <a:gd name="connsiteX35-1079" fmla="*/ 1085877 w 3839361"/>
                <a:gd name="connsiteY35-1080" fmla="*/ 2477787 h 2903244"/>
                <a:gd name="connsiteX36-1081" fmla="*/ 1231927 w 3839361"/>
                <a:gd name="connsiteY36-1082" fmla="*/ 2103137 h 2903244"/>
                <a:gd name="connsiteX37-1083" fmla="*/ 927127 w 3839361"/>
                <a:gd name="connsiteY37-1084" fmla="*/ 2242837 h 2903244"/>
                <a:gd name="connsiteX38-1085" fmla="*/ 336577 w 3839361"/>
                <a:gd name="connsiteY38-1086" fmla="*/ 2350787 h 2903244"/>
                <a:gd name="connsiteX39-1087" fmla="*/ 806477 w 3839361"/>
                <a:gd name="connsiteY39-1088" fmla="*/ 2058687 h 2903244"/>
                <a:gd name="connsiteX40-1089" fmla="*/ 876327 w 3839361"/>
                <a:gd name="connsiteY40-1090" fmla="*/ 1652287 h 2903244"/>
                <a:gd name="connsiteX41-1091" fmla="*/ 774727 w 3839361"/>
                <a:gd name="connsiteY41-1092" fmla="*/ 1734837 h 2903244"/>
                <a:gd name="connsiteX42-1093" fmla="*/ 412777 w 3839361"/>
                <a:gd name="connsiteY42-1094" fmla="*/ 1931687 h 2903244"/>
                <a:gd name="connsiteX43-1095" fmla="*/ 27 w 3839361"/>
                <a:gd name="connsiteY43-1096" fmla="*/ 1766587 h 2903244"/>
                <a:gd name="connsiteX44-1097" fmla="*/ 393727 w 3839361"/>
                <a:gd name="connsiteY44-1098" fmla="*/ 1671337 h 2903244"/>
                <a:gd name="connsiteX45-1099" fmla="*/ 723927 w 3839361"/>
                <a:gd name="connsiteY45-1100" fmla="*/ 1391937 h 2903244"/>
                <a:gd name="connsiteX46-1101" fmla="*/ 882677 w 3839361"/>
                <a:gd name="connsiteY46-1102" fmla="*/ 1226837 h 2903244"/>
                <a:gd name="connsiteX47-1103" fmla="*/ 469927 w 3839361"/>
                <a:gd name="connsiteY47-1104" fmla="*/ 1271287 h 2903244"/>
                <a:gd name="connsiteX48-1105" fmla="*/ 209577 w 3839361"/>
                <a:gd name="connsiteY48-1106" fmla="*/ 1156987 h 2903244"/>
                <a:gd name="connsiteX49-1107" fmla="*/ 158777 w 3839361"/>
                <a:gd name="connsiteY49-1108" fmla="*/ 934737 h 2903244"/>
                <a:gd name="connsiteX50-1109" fmla="*/ 469927 w 3839361"/>
                <a:gd name="connsiteY50-1110" fmla="*/ 1029987 h 2903244"/>
                <a:gd name="connsiteX51-1111" fmla="*/ 812827 w 3839361"/>
                <a:gd name="connsiteY51-1112" fmla="*/ 928387 h 2903244"/>
                <a:gd name="connsiteX52-1113" fmla="*/ 831877 w 3839361"/>
                <a:gd name="connsiteY52-1114" fmla="*/ 604537 h 2903244"/>
                <a:gd name="connsiteX53-1115" fmla="*/ 965227 w 3839361"/>
                <a:gd name="connsiteY53-1116" fmla="*/ 261637 h 2903244"/>
                <a:gd name="connsiteX54-1117" fmla="*/ 1130327 w 3839361"/>
                <a:gd name="connsiteY54-1118" fmla="*/ 166387 h 2903244"/>
                <a:gd name="connsiteX55-1119" fmla="*/ 1200177 w 3839361"/>
                <a:gd name="connsiteY55-1120" fmla="*/ 420387 h 2903244"/>
                <a:gd name="connsiteX56-1121" fmla="*/ 1536727 w 3839361"/>
                <a:gd name="connsiteY56-1122" fmla="*/ 521987 h 2903244"/>
                <a:gd name="connsiteX57-1123" fmla="*/ 1714527 w 3839361"/>
                <a:gd name="connsiteY57-1124" fmla="*/ 90187 h 2903244"/>
                <a:gd name="connsiteX58-1125" fmla="*/ 1841527 w 3839361"/>
                <a:gd name="connsiteY58-1126" fmla="*/ 20337 h 2903244"/>
                <a:gd name="connsiteX59-1127" fmla="*/ 1873277 w 3839361"/>
                <a:gd name="connsiteY59-1128" fmla="*/ 356887 h 2903244"/>
                <a:gd name="connsiteX60-1129" fmla="*/ 2057427 w 3839361"/>
                <a:gd name="connsiteY60-1130" fmla="*/ 458487 h 2903244"/>
                <a:gd name="connsiteX61-1131" fmla="*/ 2228877 w 3839361"/>
                <a:gd name="connsiteY61-1132" fmla="*/ 261637 h 2903244"/>
                <a:gd name="connsiteX62-1133" fmla="*/ 2273327 w 3839361"/>
                <a:gd name="connsiteY62-1134" fmla="*/ 490237 h 2903244"/>
                <a:gd name="connsiteX0-1135" fmla="*/ 2273327 w 3839622"/>
                <a:gd name="connsiteY0-1136" fmla="*/ 490237 h 2903244"/>
                <a:gd name="connsiteX1-1137" fmla="*/ 2518437 w 3839622"/>
                <a:gd name="connsiteY1-1138" fmla="*/ 209567 h 2903244"/>
                <a:gd name="connsiteX2-1139" fmla="*/ 2870227 w 3839622"/>
                <a:gd name="connsiteY2-1140" fmla="*/ 96537 h 2903244"/>
                <a:gd name="connsiteX3-1141" fmla="*/ 3003577 w 3839622"/>
                <a:gd name="connsiteY3-1142" fmla="*/ 102887 h 2903244"/>
                <a:gd name="connsiteX4-1143" fmla="*/ 2843557 w 3839622"/>
                <a:gd name="connsiteY4-1144" fmla="*/ 231157 h 2903244"/>
                <a:gd name="connsiteX5-1145" fmla="*/ 2735607 w 3839622"/>
                <a:gd name="connsiteY5-1146" fmla="*/ 438167 h 2903244"/>
                <a:gd name="connsiteX6-1147" fmla="*/ 2774977 w 3839622"/>
                <a:gd name="connsiteY6-1148" fmla="*/ 591837 h 2903244"/>
                <a:gd name="connsiteX7-1149" fmla="*/ 2971827 w 3839622"/>
                <a:gd name="connsiteY7-1150" fmla="*/ 483887 h 2903244"/>
                <a:gd name="connsiteX8-1151" fmla="*/ 3182647 w 3839622"/>
                <a:gd name="connsiteY8-1152" fmla="*/ 439437 h 2903244"/>
                <a:gd name="connsiteX9-1153" fmla="*/ 3418867 w 3839622"/>
                <a:gd name="connsiteY9-1154" fmla="*/ 499127 h 2903244"/>
                <a:gd name="connsiteX10-1155" fmla="*/ 3251227 w 3839622"/>
                <a:gd name="connsiteY10-1156" fmla="*/ 629937 h 2903244"/>
                <a:gd name="connsiteX11-1157" fmla="*/ 3134387 w 3839622"/>
                <a:gd name="connsiteY11-1158" fmla="*/ 861077 h 2903244"/>
                <a:gd name="connsiteX12-1159" fmla="*/ 3294407 w 3839622"/>
                <a:gd name="connsiteY12-1160" fmla="*/ 1113807 h 2903244"/>
                <a:gd name="connsiteX13-1161" fmla="*/ 3549677 w 3839622"/>
                <a:gd name="connsiteY13-1162" fmla="*/ 1228107 h 2903244"/>
                <a:gd name="connsiteX14-1163" fmla="*/ 3238527 w 3839622"/>
                <a:gd name="connsiteY14-1164" fmla="*/ 1404637 h 2903244"/>
                <a:gd name="connsiteX15-1165" fmla="*/ 3420137 w 3839622"/>
                <a:gd name="connsiteY15-1166" fmla="*/ 1572277 h 2903244"/>
                <a:gd name="connsiteX16-1167" fmla="*/ 3689377 w 3839622"/>
                <a:gd name="connsiteY16-1168" fmla="*/ 1938037 h 2903244"/>
                <a:gd name="connsiteX17-1169" fmla="*/ 3816377 w 3839622"/>
                <a:gd name="connsiteY17-1170" fmla="*/ 2045987 h 2903244"/>
                <a:gd name="connsiteX18-1171" fmla="*/ 3219477 w 3839622"/>
                <a:gd name="connsiteY18-1172" fmla="*/ 1887237 h 2903244"/>
                <a:gd name="connsiteX19-1173" fmla="*/ 3009927 w 3839622"/>
                <a:gd name="connsiteY19-1174" fmla="*/ 2147587 h 2903244"/>
                <a:gd name="connsiteX20-1175" fmla="*/ 2959127 w 3839622"/>
                <a:gd name="connsiteY20-1176" fmla="*/ 2547637 h 2903244"/>
                <a:gd name="connsiteX21-1177" fmla="*/ 2914677 w 3839622"/>
                <a:gd name="connsiteY21-1178" fmla="*/ 2719087 h 2903244"/>
                <a:gd name="connsiteX22-1179" fmla="*/ 2813077 w 3839622"/>
                <a:gd name="connsiteY22-1180" fmla="*/ 2344437 h 2903244"/>
                <a:gd name="connsiteX23-1181" fmla="*/ 2527327 w 3839622"/>
                <a:gd name="connsiteY23-1182" fmla="*/ 2293637 h 2903244"/>
                <a:gd name="connsiteX24-1183" fmla="*/ 2317777 w 3839622"/>
                <a:gd name="connsiteY24-1184" fmla="*/ 2477787 h 2903244"/>
                <a:gd name="connsiteX25-1185" fmla="*/ 2286027 w 3839622"/>
                <a:gd name="connsiteY25-1186" fmla="*/ 2757187 h 2903244"/>
                <a:gd name="connsiteX26-1187" fmla="*/ 2241577 w 3839622"/>
                <a:gd name="connsiteY26-1188" fmla="*/ 2807987 h 2903244"/>
                <a:gd name="connsiteX27-1189" fmla="*/ 2139977 w 3839622"/>
                <a:gd name="connsiteY27-1190" fmla="*/ 2452387 h 2903244"/>
                <a:gd name="connsiteX28-1191" fmla="*/ 1873277 w 3839622"/>
                <a:gd name="connsiteY28-1192" fmla="*/ 2433337 h 2903244"/>
                <a:gd name="connsiteX29-1193" fmla="*/ 2000277 w 3839622"/>
                <a:gd name="connsiteY29-1194" fmla="*/ 2712737 h 2903244"/>
                <a:gd name="connsiteX30-1195" fmla="*/ 1860577 w 3839622"/>
                <a:gd name="connsiteY30-1196" fmla="*/ 2903237 h 2903244"/>
                <a:gd name="connsiteX31-1197" fmla="*/ 1816127 w 3839622"/>
                <a:gd name="connsiteY31-1198" fmla="*/ 2706387 h 2903244"/>
                <a:gd name="connsiteX32-1199" fmla="*/ 1555777 w 3839622"/>
                <a:gd name="connsiteY32-1200" fmla="*/ 2376187 h 2903244"/>
                <a:gd name="connsiteX33-1201" fmla="*/ 1403377 w 3839622"/>
                <a:gd name="connsiteY33-1202" fmla="*/ 2509537 h 2903244"/>
                <a:gd name="connsiteX34-1203" fmla="*/ 1384327 w 3839622"/>
                <a:gd name="connsiteY34-1204" fmla="*/ 2884187 h 2903244"/>
                <a:gd name="connsiteX35-1205" fmla="*/ 1085877 w 3839622"/>
                <a:gd name="connsiteY35-1206" fmla="*/ 2477787 h 2903244"/>
                <a:gd name="connsiteX36-1207" fmla="*/ 1231927 w 3839622"/>
                <a:gd name="connsiteY36-1208" fmla="*/ 2103137 h 2903244"/>
                <a:gd name="connsiteX37-1209" fmla="*/ 927127 w 3839622"/>
                <a:gd name="connsiteY37-1210" fmla="*/ 2242837 h 2903244"/>
                <a:gd name="connsiteX38-1211" fmla="*/ 336577 w 3839622"/>
                <a:gd name="connsiteY38-1212" fmla="*/ 2350787 h 2903244"/>
                <a:gd name="connsiteX39-1213" fmla="*/ 806477 w 3839622"/>
                <a:gd name="connsiteY39-1214" fmla="*/ 2058687 h 2903244"/>
                <a:gd name="connsiteX40-1215" fmla="*/ 876327 w 3839622"/>
                <a:gd name="connsiteY40-1216" fmla="*/ 1652287 h 2903244"/>
                <a:gd name="connsiteX41-1217" fmla="*/ 774727 w 3839622"/>
                <a:gd name="connsiteY41-1218" fmla="*/ 1734837 h 2903244"/>
                <a:gd name="connsiteX42-1219" fmla="*/ 412777 w 3839622"/>
                <a:gd name="connsiteY42-1220" fmla="*/ 1931687 h 2903244"/>
                <a:gd name="connsiteX43-1221" fmla="*/ 27 w 3839622"/>
                <a:gd name="connsiteY43-1222" fmla="*/ 1766587 h 2903244"/>
                <a:gd name="connsiteX44-1223" fmla="*/ 393727 w 3839622"/>
                <a:gd name="connsiteY44-1224" fmla="*/ 1671337 h 2903244"/>
                <a:gd name="connsiteX45-1225" fmla="*/ 723927 w 3839622"/>
                <a:gd name="connsiteY45-1226" fmla="*/ 1391937 h 2903244"/>
                <a:gd name="connsiteX46-1227" fmla="*/ 882677 w 3839622"/>
                <a:gd name="connsiteY46-1228" fmla="*/ 1226837 h 2903244"/>
                <a:gd name="connsiteX47-1229" fmla="*/ 469927 w 3839622"/>
                <a:gd name="connsiteY47-1230" fmla="*/ 1271287 h 2903244"/>
                <a:gd name="connsiteX48-1231" fmla="*/ 209577 w 3839622"/>
                <a:gd name="connsiteY48-1232" fmla="*/ 1156987 h 2903244"/>
                <a:gd name="connsiteX49-1233" fmla="*/ 158777 w 3839622"/>
                <a:gd name="connsiteY49-1234" fmla="*/ 934737 h 2903244"/>
                <a:gd name="connsiteX50-1235" fmla="*/ 469927 w 3839622"/>
                <a:gd name="connsiteY50-1236" fmla="*/ 1029987 h 2903244"/>
                <a:gd name="connsiteX51-1237" fmla="*/ 812827 w 3839622"/>
                <a:gd name="connsiteY51-1238" fmla="*/ 928387 h 2903244"/>
                <a:gd name="connsiteX52-1239" fmla="*/ 831877 w 3839622"/>
                <a:gd name="connsiteY52-1240" fmla="*/ 604537 h 2903244"/>
                <a:gd name="connsiteX53-1241" fmla="*/ 965227 w 3839622"/>
                <a:gd name="connsiteY53-1242" fmla="*/ 261637 h 2903244"/>
                <a:gd name="connsiteX54-1243" fmla="*/ 1130327 w 3839622"/>
                <a:gd name="connsiteY54-1244" fmla="*/ 166387 h 2903244"/>
                <a:gd name="connsiteX55-1245" fmla="*/ 1200177 w 3839622"/>
                <a:gd name="connsiteY55-1246" fmla="*/ 420387 h 2903244"/>
                <a:gd name="connsiteX56-1247" fmla="*/ 1536727 w 3839622"/>
                <a:gd name="connsiteY56-1248" fmla="*/ 521987 h 2903244"/>
                <a:gd name="connsiteX57-1249" fmla="*/ 1714527 w 3839622"/>
                <a:gd name="connsiteY57-1250" fmla="*/ 90187 h 2903244"/>
                <a:gd name="connsiteX58-1251" fmla="*/ 1841527 w 3839622"/>
                <a:gd name="connsiteY58-1252" fmla="*/ 20337 h 2903244"/>
                <a:gd name="connsiteX59-1253" fmla="*/ 1873277 w 3839622"/>
                <a:gd name="connsiteY59-1254" fmla="*/ 356887 h 2903244"/>
                <a:gd name="connsiteX60-1255" fmla="*/ 2057427 w 3839622"/>
                <a:gd name="connsiteY60-1256" fmla="*/ 458487 h 2903244"/>
                <a:gd name="connsiteX61-1257" fmla="*/ 2228877 w 3839622"/>
                <a:gd name="connsiteY61-1258" fmla="*/ 261637 h 2903244"/>
                <a:gd name="connsiteX62-1259" fmla="*/ 2273327 w 3839622"/>
                <a:gd name="connsiteY62-1260" fmla="*/ 490237 h 2903244"/>
                <a:gd name="connsiteX0-1261" fmla="*/ 2273327 w 3832732"/>
                <a:gd name="connsiteY0-1262" fmla="*/ 490237 h 2903244"/>
                <a:gd name="connsiteX1-1263" fmla="*/ 2518437 w 3832732"/>
                <a:gd name="connsiteY1-1264" fmla="*/ 209567 h 2903244"/>
                <a:gd name="connsiteX2-1265" fmla="*/ 2870227 w 3832732"/>
                <a:gd name="connsiteY2-1266" fmla="*/ 96537 h 2903244"/>
                <a:gd name="connsiteX3-1267" fmla="*/ 3003577 w 3832732"/>
                <a:gd name="connsiteY3-1268" fmla="*/ 102887 h 2903244"/>
                <a:gd name="connsiteX4-1269" fmla="*/ 2843557 w 3832732"/>
                <a:gd name="connsiteY4-1270" fmla="*/ 231157 h 2903244"/>
                <a:gd name="connsiteX5-1271" fmla="*/ 2735607 w 3832732"/>
                <a:gd name="connsiteY5-1272" fmla="*/ 438167 h 2903244"/>
                <a:gd name="connsiteX6-1273" fmla="*/ 2774977 w 3832732"/>
                <a:gd name="connsiteY6-1274" fmla="*/ 591837 h 2903244"/>
                <a:gd name="connsiteX7-1275" fmla="*/ 2971827 w 3832732"/>
                <a:gd name="connsiteY7-1276" fmla="*/ 483887 h 2903244"/>
                <a:gd name="connsiteX8-1277" fmla="*/ 3182647 w 3832732"/>
                <a:gd name="connsiteY8-1278" fmla="*/ 439437 h 2903244"/>
                <a:gd name="connsiteX9-1279" fmla="*/ 3418867 w 3832732"/>
                <a:gd name="connsiteY9-1280" fmla="*/ 499127 h 2903244"/>
                <a:gd name="connsiteX10-1281" fmla="*/ 3251227 w 3832732"/>
                <a:gd name="connsiteY10-1282" fmla="*/ 629937 h 2903244"/>
                <a:gd name="connsiteX11-1283" fmla="*/ 3134387 w 3832732"/>
                <a:gd name="connsiteY11-1284" fmla="*/ 861077 h 2903244"/>
                <a:gd name="connsiteX12-1285" fmla="*/ 3294407 w 3832732"/>
                <a:gd name="connsiteY12-1286" fmla="*/ 1113807 h 2903244"/>
                <a:gd name="connsiteX13-1287" fmla="*/ 3549677 w 3832732"/>
                <a:gd name="connsiteY13-1288" fmla="*/ 1228107 h 2903244"/>
                <a:gd name="connsiteX14-1289" fmla="*/ 3238527 w 3832732"/>
                <a:gd name="connsiteY14-1290" fmla="*/ 1404637 h 2903244"/>
                <a:gd name="connsiteX15-1291" fmla="*/ 3420137 w 3832732"/>
                <a:gd name="connsiteY15-1292" fmla="*/ 1572277 h 2903244"/>
                <a:gd name="connsiteX16-1293" fmla="*/ 3643657 w 3832732"/>
                <a:gd name="connsiteY16-1294" fmla="*/ 1778017 h 2903244"/>
                <a:gd name="connsiteX17-1295" fmla="*/ 3816377 w 3832732"/>
                <a:gd name="connsiteY17-1296" fmla="*/ 2045987 h 2903244"/>
                <a:gd name="connsiteX18-1297" fmla="*/ 3219477 w 3832732"/>
                <a:gd name="connsiteY18-1298" fmla="*/ 1887237 h 2903244"/>
                <a:gd name="connsiteX19-1299" fmla="*/ 3009927 w 3832732"/>
                <a:gd name="connsiteY19-1300" fmla="*/ 2147587 h 2903244"/>
                <a:gd name="connsiteX20-1301" fmla="*/ 2959127 w 3832732"/>
                <a:gd name="connsiteY20-1302" fmla="*/ 2547637 h 2903244"/>
                <a:gd name="connsiteX21-1303" fmla="*/ 2914677 w 3832732"/>
                <a:gd name="connsiteY21-1304" fmla="*/ 2719087 h 2903244"/>
                <a:gd name="connsiteX22-1305" fmla="*/ 2813077 w 3832732"/>
                <a:gd name="connsiteY22-1306" fmla="*/ 2344437 h 2903244"/>
                <a:gd name="connsiteX23-1307" fmla="*/ 2527327 w 3832732"/>
                <a:gd name="connsiteY23-1308" fmla="*/ 2293637 h 2903244"/>
                <a:gd name="connsiteX24-1309" fmla="*/ 2317777 w 3832732"/>
                <a:gd name="connsiteY24-1310" fmla="*/ 2477787 h 2903244"/>
                <a:gd name="connsiteX25-1311" fmla="*/ 2286027 w 3832732"/>
                <a:gd name="connsiteY25-1312" fmla="*/ 2757187 h 2903244"/>
                <a:gd name="connsiteX26-1313" fmla="*/ 2241577 w 3832732"/>
                <a:gd name="connsiteY26-1314" fmla="*/ 2807987 h 2903244"/>
                <a:gd name="connsiteX27-1315" fmla="*/ 2139977 w 3832732"/>
                <a:gd name="connsiteY27-1316" fmla="*/ 2452387 h 2903244"/>
                <a:gd name="connsiteX28-1317" fmla="*/ 1873277 w 3832732"/>
                <a:gd name="connsiteY28-1318" fmla="*/ 2433337 h 2903244"/>
                <a:gd name="connsiteX29-1319" fmla="*/ 2000277 w 3832732"/>
                <a:gd name="connsiteY29-1320" fmla="*/ 2712737 h 2903244"/>
                <a:gd name="connsiteX30-1321" fmla="*/ 1860577 w 3832732"/>
                <a:gd name="connsiteY30-1322" fmla="*/ 2903237 h 2903244"/>
                <a:gd name="connsiteX31-1323" fmla="*/ 1816127 w 3832732"/>
                <a:gd name="connsiteY31-1324" fmla="*/ 2706387 h 2903244"/>
                <a:gd name="connsiteX32-1325" fmla="*/ 1555777 w 3832732"/>
                <a:gd name="connsiteY32-1326" fmla="*/ 2376187 h 2903244"/>
                <a:gd name="connsiteX33-1327" fmla="*/ 1403377 w 3832732"/>
                <a:gd name="connsiteY33-1328" fmla="*/ 2509537 h 2903244"/>
                <a:gd name="connsiteX34-1329" fmla="*/ 1384327 w 3832732"/>
                <a:gd name="connsiteY34-1330" fmla="*/ 2884187 h 2903244"/>
                <a:gd name="connsiteX35-1331" fmla="*/ 1085877 w 3832732"/>
                <a:gd name="connsiteY35-1332" fmla="*/ 2477787 h 2903244"/>
                <a:gd name="connsiteX36-1333" fmla="*/ 1231927 w 3832732"/>
                <a:gd name="connsiteY36-1334" fmla="*/ 2103137 h 2903244"/>
                <a:gd name="connsiteX37-1335" fmla="*/ 927127 w 3832732"/>
                <a:gd name="connsiteY37-1336" fmla="*/ 2242837 h 2903244"/>
                <a:gd name="connsiteX38-1337" fmla="*/ 336577 w 3832732"/>
                <a:gd name="connsiteY38-1338" fmla="*/ 2350787 h 2903244"/>
                <a:gd name="connsiteX39-1339" fmla="*/ 806477 w 3832732"/>
                <a:gd name="connsiteY39-1340" fmla="*/ 2058687 h 2903244"/>
                <a:gd name="connsiteX40-1341" fmla="*/ 876327 w 3832732"/>
                <a:gd name="connsiteY40-1342" fmla="*/ 1652287 h 2903244"/>
                <a:gd name="connsiteX41-1343" fmla="*/ 774727 w 3832732"/>
                <a:gd name="connsiteY41-1344" fmla="*/ 1734837 h 2903244"/>
                <a:gd name="connsiteX42-1345" fmla="*/ 412777 w 3832732"/>
                <a:gd name="connsiteY42-1346" fmla="*/ 1931687 h 2903244"/>
                <a:gd name="connsiteX43-1347" fmla="*/ 27 w 3832732"/>
                <a:gd name="connsiteY43-1348" fmla="*/ 1766587 h 2903244"/>
                <a:gd name="connsiteX44-1349" fmla="*/ 393727 w 3832732"/>
                <a:gd name="connsiteY44-1350" fmla="*/ 1671337 h 2903244"/>
                <a:gd name="connsiteX45-1351" fmla="*/ 723927 w 3832732"/>
                <a:gd name="connsiteY45-1352" fmla="*/ 1391937 h 2903244"/>
                <a:gd name="connsiteX46-1353" fmla="*/ 882677 w 3832732"/>
                <a:gd name="connsiteY46-1354" fmla="*/ 1226837 h 2903244"/>
                <a:gd name="connsiteX47-1355" fmla="*/ 469927 w 3832732"/>
                <a:gd name="connsiteY47-1356" fmla="*/ 1271287 h 2903244"/>
                <a:gd name="connsiteX48-1357" fmla="*/ 209577 w 3832732"/>
                <a:gd name="connsiteY48-1358" fmla="*/ 1156987 h 2903244"/>
                <a:gd name="connsiteX49-1359" fmla="*/ 158777 w 3832732"/>
                <a:gd name="connsiteY49-1360" fmla="*/ 934737 h 2903244"/>
                <a:gd name="connsiteX50-1361" fmla="*/ 469927 w 3832732"/>
                <a:gd name="connsiteY50-1362" fmla="*/ 1029987 h 2903244"/>
                <a:gd name="connsiteX51-1363" fmla="*/ 812827 w 3832732"/>
                <a:gd name="connsiteY51-1364" fmla="*/ 928387 h 2903244"/>
                <a:gd name="connsiteX52-1365" fmla="*/ 831877 w 3832732"/>
                <a:gd name="connsiteY52-1366" fmla="*/ 604537 h 2903244"/>
                <a:gd name="connsiteX53-1367" fmla="*/ 965227 w 3832732"/>
                <a:gd name="connsiteY53-1368" fmla="*/ 261637 h 2903244"/>
                <a:gd name="connsiteX54-1369" fmla="*/ 1130327 w 3832732"/>
                <a:gd name="connsiteY54-1370" fmla="*/ 166387 h 2903244"/>
                <a:gd name="connsiteX55-1371" fmla="*/ 1200177 w 3832732"/>
                <a:gd name="connsiteY55-1372" fmla="*/ 420387 h 2903244"/>
                <a:gd name="connsiteX56-1373" fmla="*/ 1536727 w 3832732"/>
                <a:gd name="connsiteY56-1374" fmla="*/ 521987 h 2903244"/>
                <a:gd name="connsiteX57-1375" fmla="*/ 1714527 w 3832732"/>
                <a:gd name="connsiteY57-1376" fmla="*/ 90187 h 2903244"/>
                <a:gd name="connsiteX58-1377" fmla="*/ 1841527 w 3832732"/>
                <a:gd name="connsiteY58-1378" fmla="*/ 20337 h 2903244"/>
                <a:gd name="connsiteX59-1379" fmla="*/ 1873277 w 3832732"/>
                <a:gd name="connsiteY59-1380" fmla="*/ 356887 h 2903244"/>
                <a:gd name="connsiteX60-1381" fmla="*/ 2057427 w 3832732"/>
                <a:gd name="connsiteY60-1382" fmla="*/ 458487 h 2903244"/>
                <a:gd name="connsiteX61-1383" fmla="*/ 2228877 w 3832732"/>
                <a:gd name="connsiteY61-1384" fmla="*/ 261637 h 2903244"/>
                <a:gd name="connsiteX62-1385" fmla="*/ 2273327 w 3832732"/>
                <a:gd name="connsiteY62-1386" fmla="*/ 490237 h 2903244"/>
                <a:gd name="connsiteX0-1387" fmla="*/ 2273327 w 3699361"/>
                <a:gd name="connsiteY0-1388" fmla="*/ 490237 h 2903244"/>
                <a:gd name="connsiteX1-1389" fmla="*/ 2518437 w 3699361"/>
                <a:gd name="connsiteY1-1390" fmla="*/ 209567 h 2903244"/>
                <a:gd name="connsiteX2-1391" fmla="*/ 2870227 w 3699361"/>
                <a:gd name="connsiteY2-1392" fmla="*/ 96537 h 2903244"/>
                <a:gd name="connsiteX3-1393" fmla="*/ 3003577 w 3699361"/>
                <a:gd name="connsiteY3-1394" fmla="*/ 102887 h 2903244"/>
                <a:gd name="connsiteX4-1395" fmla="*/ 2843557 w 3699361"/>
                <a:gd name="connsiteY4-1396" fmla="*/ 231157 h 2903244"/>
                <a:gd name="connsiteX5-1397" fmla="*/ 2735607 w 3699361"/>
                <a:gd name="connsiteY5-1398" fmla="*/ 438167 h 2903244"/>
                <a:gd name="connsiteX6-1399" fmla="*/ 2774977 w 3699361"/>
                <a:gd name="connsiteY6-1400" fmla="*/ 591837 h 2903244"/>
                <a:gd name="connsiteX7-1401" fmla="*/ 2971827 w 3699361"/>
                <a:gd name="connsiteY7-1402" fmla="*/ 483887 h 2903244"/>
                <a:gd name="connsiteX8-1403" fmla="*/ 3182647 w 3699361"/>
                <a:gd name="connsiteY8-1404" fmla="*/ 439437 h 2903244"/>
                <a:gd name="connsiteX9-1405" fmla="*/ 3418867 w 3699361"/>
                <a:gd name="connsiteY9-1406" fmla="*/ 499127 h 2903244"/>
                <a:gd name="connsiteX10-1407" fmla="*/ 3251227 w 3699361"/>
                <a:gd name="connsiteY10-1408" fmla="*/ 629937 h 2903244"/>
                <a:gd name="connsiteX11-1409" fmla="*/ 3134387 w 3699361"/>
                <a:gd name="connsiteY11-1410" fmla="*/ 861077 h 2903244"/>
                <a:gd name="connsiteX12-1411" fmla="*/ 3294407 w 3699361"/>
                <a:gd name="connsiteY12-1412" fmla="*/ 1113807 h 2903244"/>
                <a:gd name="connsiteX13-1413" fmla="*/ 3549677 w 3699361"/>
                <a:gd name="connsiteY13-1414" fmla="*/ 1228107 h 2903244"/>
                <a:gd name="connsiteX14-1415" fmla="*/ 3238527 w 3699361"/>
                <a:gd name="connsiteY14-1416" fmla="*/ 1404637 h 2903244"/>
                <a:gd name="connsiteX15-1417" fmla="*/ 3420137 w 3699361"/>
                <a:gd name="connsiteY15-1418" fmla="*/ 1572277 h 2903244"/>
                <a:gd name="connsiteX16-1419" fmla="*/ 3643657 w 3699361"/>
                <a:gd name="connsiteY16-1420" fmla="*/ 1778017 h 2903244"/>
                <a:gd name="connsiteX17-1421" fmla="*/ 3663977 w 3699361"/>
                <a:gd name="connsiteY17-1422" fmla="*/ 1969787 h 2903244"/>
                <a:gd name="connsiteX18-1423" fmla="*/ 3219477 w 3699361"/>
                <a:gd name="connsiteY18-1424" fmla="*/ 1887237 h 2903244"/>
                <a:gd name="connsiteX19-1425" fmla="*/ 3009927 w 3699361"/>
                <a:gd name="connsiteY19-1426" fmla="*/ 2147587 h 2903244"/>
                <a:gd name="connsiteX20-1427" fmla="*/ 2959127 w 3699361"/>
                <a:gd name="connsiteY20-1428" fmla="*/ 2547637 h 2903244"/>
                <a:gd name="connsiteX21-1429" fmla="*/ 2914677 w 3699361"/>
                <a:gd name="connsiteY21-1430" fmla="*/ 2719087 h 2903244"/>
                <a:gd name="connsiteX22-1431" fmla="*/ 2813077 w 3699361"/>
                <a:gd name="connsiteY22-1432" fmla="*/ 2344437 h 2903244"/>
                <a:gd name="connsiteX23-1433" fmla="*/ 2527327 w 3699361"/>
                <a:gd name="connsiteY23-1434" fmla="*/ 2293637 h 2903244"/>
                <a:gd name="connsiteX24-1435" fmla="*/ 2317777 w 3699361"/>
                <a:gd name="connsiteY24-1436" fmla="*/ 2477787 h 2903244"/>
                <a:gd name="connsiteX25-1437" fmla="*/ 2286027 w 3699361"/>
                <a:gd name="connsiteY25-1438" fmla="*/ 2757187 h 2903244"/>
                <a:gd name="connsiteX26-1439" fmla="*/ 2241577 w 3699361"/>
                <a:gd name="connsiteY26-1440" fmla="*/ 2807987 h 2903244"/>
                <a:gd name="connsiteX27-1441" fmla="*/ 2139977 w 3699361"/>
                <a:gd name="connsiteY27-1442" fmla="*/ 2452387 h 2903244"/>
                <a:gd name="connsiteX28-1443" fmla="*/ 1873277 w 3699361"/>
                <a:gd name="connsiteY28-1444" fmla="*/ 2433337 h 2903244"/>
                <a:gd name="connsiteX29-1445" fmla="*/ 2000277 w 3699361"/>
                <a:gd name="connsiteY29-1446" fmla="*/ 2712737 h 2903244"/>
                <a:gd name="connsiteX30-1447" fmla="*/ 1860577 w 3699361"/>
                <a:gd name="connsiteY30-1448" fmla="*/ 2903237 h 2903244"/>
                <a:gd name="connsiteX31-1449" fmla="*/ 1816127 w 3699361"/>
                <a:gd name="connsiteY31-1450" fmla="*/ 2706387 h 2903244"/>
                <a:gd name="connsiteX32-1451" fmla="*/ 1555777 w 3699361"/>
                <a:gd name="connsiteY32-1452" fmla="*/ 2376187 h 2903244"/>
                <a:gd name="connsiteX33-1453" fmla="*/ 1403377 w 3699361"/>
                <a:gd name="connsiteY33-1454" fmla="*/ 2509537 h 2903244"/>
                <a:gd name="connsiteX34-1455" fmla="*/ 1384327 w 3699361"/>
                <a:gd name="connsiteY34-1456" fmla="*/ 2884187 h 2903244"/>
                <a:gd name="connsiteX35-1457" fmla="*/ 1085877 w 3699361"/>
                <a:gd name="connsiteY35-1458" fmla="*/ 2477787 h 2903244"/>
                <a:gd name="connsiteX36-1459" fmla="*/ 1231927 w 3699361"/>
                <a:gd name="connsiteY36-1460" fmla="*/ 2103137 h 2903244"/>
                <a:gd name="connsiteX37-1461" fmla="*/ 927127 w 3699361"/>
                <a:gd name="connsiteY37-1462" fmla="*/ 2242837 h 2903244"/>
                <a:gd name="connsiteX38-1463" fmla="*/ 336577 w 3699361"/>
                <a:gd name="connsiteY38-1464" fmla="*/ 2350787 h 2903244"/>
                <a:gd name="connsiteX39-1465" fmla="*/ 806477 w 3699361"/>
                <a:gd name="connsiteY39-1466" fmla="*/ 2058687 h 2903244"/>
                <a:gd name="connsiteX40-1467" fmla="*/ 876327 w 3699361"/>
                <a:gd name="connsiteY40-1468" fmla="*/ 1652287 h 2903244"/>
                <a:gd name="connsiteX41-1469" fmla="*/ 774727 w 3699361"/>
                <a:gd name="connsiteY41-1470" fmla="*/ 1734837 h 2903244"/>
                <a:gd name="connsiteX42-1471" fmla="*/ 412777 w 3699361"/>
                <a:gd name="connsiteY42-1472" fmla="*/ 1931687 h 2903244"/>
                <a:gd name="connsiteX43-1473" fmla="*/ 27 w 3699361"/>
                <a:gd name="connsiteY43-1474" fmla="*/ 1766587 h 2903244"/>
                <a:gd name="connsiteX44-1475" fmla="*/ 393727 w 3699361"/>
                <a:gd name="connsiteY44-1476" fmla="*/ 1671337 h 2903244"/>
                <a:gd name="connsiteX45-1477" fmla="*/ 723927 w 3699361"/>
                <a:gd name="connsiteY45-1478" fmla="*/ 1391937 h 2903244"/>
                <a:gd name="connsiteX46-1479" fmla="*/ 882677 w 3699361"/>
                <a:gd name="connsiteY46-1480" fmla="*/ 1226837 h 2903244"/>
                <a:gd name="connsiteX47-1481" fmla="*/ 469927 w 3699361"/>
                <a:gd name="connsiteY47-1482" fmla="*/ 1271287 h 2903244"/>
                <a:gd name="connsiteX48-1483" fmla="*/ 209577 w 3699361"/>
                <a:gd name="connsiteY48-1484" fmla="*/ 1156987 h 2903244"/>
                <a:gd name="connsiteX49-1485" fmla="*/ 158777 w 3699361"/>
                <a:gd name="connsiteY49-1486" fmla="*/ 934737 h 2903244"/>
                <a:gd name="connsiteX50-1487" fmla="*/ 469927 w 3699361"/>
                <a:gd name="connsiteY50-1488" fmla="*/ 1029987 h 2903244"/>
                <a:gd name="connsiteX51-1489" fmla="*/ 812827 w 3699361"/>
                <a:gd name="connsiteY51-1490" fmla="*/ 928387 h 2903244"/>
                <a:gd name="connsiteX52-1491" fmla="*/ 831877 w 3699361"/>
                <a:gd name="connsiteY52-1492" fmla="*/ 604537 h 2903244"/>
                <a:gd name="connsiteX53-1493" fmla="*/ 965227 w 3699361"/>
                <a:gd name="connsiteY53-1494" fmla="*/ 261637 h 2903244"/>
                <a:gd name="connsiteX54-1495" fmla="*/ 1130327 w 3699361"/>
                <a:gd name="connsiteY54-1496" fmla="*/ 166387 h 2903244"/>
                <a:gd name="connsiteX55-1497" fmla="*/ 1200177 w 3699361"/>
                <a:gd name="connsiteY55-1498" fmla="*/ 420387 h 2903244"/>
                <a:gd name="connsiteX56-1499" fmla="*/ 1536727 w 3699361"/>
                <a:gd name="connsiteY56-1500" fmla="*/ 521987 h 2903244"/>
                <a:gd name="connsiteX57-1501" fmla="*/ 1714527 w 3699361"/>
                <a:gd name="connsiteY57-1502" fmla="*/ 90187 h 2903244"/>
                <a:gd name="connsiteX58-1503" fmla="*/ 1841527 w 3699361"/>
                <a:gd name="connsiteY58-1504" fmla="*/ 20337 h 2903244"/>
                <a:gd name="connsiteX59-1505" fmla="*/ 1873277 w 3699361"/>
                <a:gd name="connsiteY59-1506" fmla="*/ 356887 h 2903244"/>
                <a:gd name="connsiteX60-1507" fmla="*/ 2057427 w 3699361"/>
                <a:gd name="connsiteY60-1508" fmla="*/ 458487 h 2903244"/>
                <a:gd name="connsiteX61-1509" fmla="*/ 2228877 w 3699361"/>
                <a:gd name="connsiteY61-1510" fmla="*/ 261637 h 2903244"/>
                <a:gd name="connsiteX62-1511" fmla="*/ 2273327 w 3699361"/>
                <a:gd name="connsiteY62-1512" fmla="*/ 490237 h 2903244"/>
                <a:gd name="connsiteX0-1513" fmla="*/ 2273327 w 3694316"/>
                <a:gd name="connsiteY0-1514" fmla="*/ 490237 h 2903244"/>
                <a:gd name="connsiteX1-1515" fmla="*/ 2518437 w 3694316"/>
                <a:gd name="connsiteY1-1516" fmla="*/ 209567 h 2903244"/>
                <a:gd name="connsiteX2-1517" fmla="*/ 2870227 w 3694316"/>
                <a:gd name="connsiteY2-1518" fmla="*/ 96537 h 2903244"/>
                <a:gd name="connsiteX3-1519" fmla="*/ 3003577 w 3694316"/>
                <a:gd name="connsiteY3-1520" fmla="*/ 102887 h 2903244"/>
                <a:gd name="connsiteX4-1521" fmla="*/ 2843557 w 3694316"/>
                <a:gd name="connsiteY4-1522" fmla="*/ 231157 h 2903244"/>
                <a:gd name="connsiteX5-1523" fmla="*/ 2735607 w 3694316"/>
                <a:gd name="connsiteY5-1524" fmla="*/ 438167 h 2903244"/>
                <a:gd name="connsiteX6-1525" fmla="*/ 2774977 w 3694316"/>
                <a:gd name="connsiteY6-1526" fmla="*/ 591837 h 2903244"/>
                <a:gd name="connsiteX7-1527" fmla="*/ 2971827 w 3694316"/>
                <a:gd name="connsiteY7-1528" fmla="*/ 483887 h 2903244"/>
                <a:gd name="connsiteX8-1529" fmla="*/ 3182647 w 3694316"/>
                <a:gd name="connsiteY8-1530" fmla="*/ 439437 h 2903244"/>
                <a:gd name="connsiteX9-1531" fmla="*/ 3418867 w 3694316"/>
                <a:gd name="connsiteY9-1532" fmla="*/ 499127 h 2903244"/>
                <a:gd name="connsiteX10-1533" fmla="*/ 3251227 w 3694316"/>
                <a:gd name="connsiteY10-1534" fmla="*/ 629937 h 2903244"/>
                <a:gd name="connsiteX11-1535" fmla="*/ 3134387 w 3694316"/>
                <a:gd name="connsiteY11-1536" fmla="*/ 861077 h 2903244"/>
                <a:gd name="connsiteX12-1537" fmla="*/ 3294407 w 3694316"/>
                <a:gd name="connsiteY12-1538" fmla="*/ 1113807 h 2903244"/>
                <a:gd name="connsiteX13-1539" fmla="*/ 3549677 w 3694316"/>
                <a:gd name="connsiteY13-1540" fmla="*/ 1228107 h 2903244"/>
                <a:gd name="connsiteX14-1541" fmla="*/ 3238527 w 3694316"/>
                <a:gd name="connsiteY14-1542" fmla="*/ 1404637 h 2903244"/>
                <a:gd name="connsiteX15-1543" fmla="*/ 3420137 w 3694316"/>
                <a:gd name="connsiteY15-1544" fmla="*/ 1572277 h 2903244"/>
                <a:gd name="connsiteX16-1545" fmla="*/ 3643657 w 3694316"/>
                <a:gd name="connsiteY16-1546" fmla="*/ 1778017 h 2903244"/>
                <a:gd name="connsiteX17-1547" fmla="*/ 3663977 w 3694316"/>
                <a:gd name="connsiteY17-1548" fmla="*/ 1969787 h 2903244"/>
                <a:gd name="connsiteX18-1549" fmla="*/ 3288057 w 3694316"/>
                <a:gd name="connsiteY18-1550" fmla="*/ 1902477 h 2903244"/>
                <a:gd name="connsiteX19-1551" fmla="*/ 3009927 w 3694316"/>
                <a:gd name="connsiteY19-1552" fmla="*/ 2147587 h 2903244"/>
                <a:gd name="connsiteX20-1553" fmla="*/ 2959127 w 3694316"/>
                <a:gd name="connsiteY20-1554" fmla="*/ 2547637 h 2903244"/>
                <a:gd name="connsiteX21-1555" fmla="*/ 2914677 w 3694316"/>
                <a:gd name="connsiteY21-1556" fmla="*/ 2719087 h 2903244"/>
                <a:gd name="connsiteX22-1557" fmla="*/ 2813077 w 3694316"/>
                <a:gd name="connsiteY22-1558" fmla="*/ 2344437 h 2903244"/>
                <a:gd name="connsiteX23-1559" fmla="*/ 2527327 w 3694316"/>
                <a:gd name="connsiteY23-1560" fmla="*/ 2293637 h 2903244"/>
                <a:gd name="connsiteX24-1561" fmla="*/ 2317777 w 3694316"/>
                <a:gd name="connsiteY24-1562" fmla="*/ 2477787 h 2903244"/>
                <a:gd name="connsiteX25-1563" fmla="*/ 2286027 w 3694316"/>
                <a:gd name="connsiteY25-1564" fmla="*/ 2757187 h 2903244"/>
                <a:gd name="connsiteX26-1565" fmla="*/ 2241577 w 3694316"/>
                <a:gd name="connsiteY26-1566" fmla="*/ 2807987 h 2903244"/>
                <a:gd name="connsiteX27-1567" fmla="*/ 2139977 w 3694316"/>
                <a:gd name="connsiteY27-1568" fmla="*/ 2452387 h 2903244"/>
                <a:gd name="connsiteX28-1569" fmla="*/ 1873277 w 3694316"/>
                <a:gd name="connsiteY28-1570" fmla="*/ 2433337 h 2903244"/>
                <a:gd name="connsiteX29-1571" fmla="*/ 2000277 w 3694316"/>
                <a:gd name="connsiteY29-1572" fmla="*/ 2712737 h 2903244"/>
                <a:gd name="connsiteX30-1573" fmla="*/ 1860577 w 3694316"/>
                <a:gd name="connsiteY30-1574" fmla="*/ 2903237 h 2903244"/>
                <a:gd name="connsiteX31-1575" fmla="*/ 1816127 w 3694316"/>
                <a:gd name="connsiteY31-1576" fmla="*/ 2706387 h 2903244"/>
                <a:gd name="connsiteX32-1577" fmla="*/ 1555777 w 3694316"/>
                <a:gd name="connsiteY32-1578" fmla="*/ 2376187 h 2903244"/>
                <a:gd name="connsiteX33-1579" fmla="*/ 1403377 w 3694316"/>
                <a:gd name="connsiteY33-1580" fmla="*/ 2509537 h 2903244"/>
                <a:gd name="connsiteX34-1581" fmla="*/ 1384327 w 3694316"/>
                <a:gd name="connsiteY34-1582" fmla="*/ 2884187 h 2903244"/>
                <a:gd name="connsiteX35-1583" fmla="*/ 1085877 w 3694316"/>
                <a:gd name="connsiteY35-1584" fmla="*/ 2477787 h 2903244"/>
                <a:gd name="connsiteX36-1585" fmla="*/ 1231927 w 3694316"/>
                <a:gd name="connsiteY36-1586" fmla="*/ 2103137 h 2903244"/>
                <a:gd name="connsiteX37-1587" fmla="*/ 927127 w 3694316"/>
                <a:gd name="connsiteY37-1588" fmla="*/ 2242837 h 2903244"/>
                <a:gd name="connsiteX38-1589" fmla="*/ 336577 w 3694316"/>
                <a:gd name="connsiteY38-1590" fmla="*/ 2350787 h 2903244"/>
                <a:gd name="connsiteX39-1591" fmla="*/ 806477 w 3694316"/>
                <a:gd name="connsiteY39-1592" fmla="*/ 2058687 h 2903244"/>
                <a:gd name="connsiteX40-1593" fmla="*/ 876327 w 3694316"/>
                <a:gd name="connsiteY40-1594" fmla="*/ 1652287 h 2903244"/>
                <a:gd name="connsiteX41-1595" fmla="*/ 774727 w 3694316"/>
                <a:gd name="connsiteY41-1596" fmla="*/ 1734837 h 2903244"/>
                <a:gd name="connsiteX42-1597" fmla="*/ 412777 w 3694316"/>
                <a:gd name="connsiteY42-1598" fmla="*/ 1931687 h 2903244"/>
                <a:gd name="connsiteX43-1599" fmla="*/ 27 w 3694316"/>
                <a:gd name="connsiteY43-1600" fmla="*/ 1766587 h 2903244"/>
                <a:gd name="connsiteX44-1601" fmla="*/ 393727 w 3694316"/>
                <a:gd name="connsiteY44-1602" fmla="*/ 1671337 h 2903244"/>
                <a:gd name="connsiteX45-1603" fmla="*/ 723927 w 3694316"/>
                <a:gd name="connsiteY45-1604" fmla="*/ 1391937 h 2903244"/>
                <a:gd name="connsiteX46-1605" fmla="*/ 882677 w 3694316"/>
                <a:gd name="connsiteY46-1606" fmla="*/ 1226837 h 2903244"/>
                <a:gd name="connsiteX47-1607" fmla="*/ 469927 w 3694316"/>
                <a:gd name="connsiteY47-1608" fmla="*/ 1271287 h 2903244"/>
                <a:gd name="connsiteX48-1609" fmla="*/ 209577 w 3694316"/>
                <a:gd name="connsiteY48-1610" fmla="*/ 1156987 h 2903244"/>
                <a:gd name="connsiteX49-1611" fmla="*/ 158777 w 3694316"/>
                <a:gd name="connsiteY49-1612" fmla="*/ 934737 h 2903244"/>
                <a:gd name="connsiteX50-1613" fmla="*/ 469927 w 3694316"/>
                <a:gd name="connsiteY50-1614" fmla="*/ 1029987 h 2903244"/>
                <a:gd name="connsiteX51-1615" fmla="*/ 812827 w 3694316"/>
                <a:gd name="connsiteY51-1616" fmla="*/ 928387 h 2903244"/>
                <a:gd name="connsiteX52-1617" fmla="*/ 831877 w 3694316"/>
                <a:gd name="connsiteY52-1618" fmla="*/ 604537 h 2903244"/>
                <a:gd name="connsiteX53-1619" fmla="*/ 965227 w 3694316"/>
                <a:gd name="connsiteY53-1620" fmla="*/ 261637 h 2903244"/>
                <a:gd name="connsiteX54-1621" fmla="*/ 1130327 w 3694316"/>
                <a:gd name="connsiteY54-1622" fmla="*/ 166387 h 2903244"/>
                <a:gd name="connsiteX55-1623" fmla="*/ 1200177 w 3694316"/>
                <a:gd name="connsiteY55-1624" fmla="*/ 420387 h 2903244"/>
                <a:gd name="connsiteX56-1625" fmla="*/ 1536727 w 3694316"/>
                <a:gd name="connsiteY56-1626" fmla="*/ 521987 h 2903244"/>
                <a:gd name="connsiteX57-1627" fmla="*/ 1714527 w 3694316"/>
                <a:gd name="connsiteY57-1628" fmla="*/ 90187 h 2903244"/>
                <a:gd name="connsiteX58-1629" fmla="*/ 1841527 w 3694316"/>
                <a:gd name="connsiteY58-1630" fmla="*/ 20337 h 2903244"/>
                <a:gd name="connsiteX59-1631" fmla="*/ 1873277 w 3694316"/>
                <a:gd name="connsiteY59-1632" fmla="*/ 356887 h 2903244"/>
                <a:gd name="connsiteX60-1633" fmla="*/ 2057427 w 3694316"/>
                <a:gd name="connsiteY60-1634" fmla="*/ 458487 h 2903244"/>
                <a:gd name="connsiteX61-1635" fmla="*/ 2228877 w 3694316"/>
                <a:gd name="connsiteY61-1636" fmla="*/ 261637 h 2903244"/>
                <a:gd name="connsiteX62-1637" fmla="*/ 2273327 w 3694316"/>
                <a:gd name="connsiteY62-1638" fmla="*/ 490237 h 2903244"/>
                <a:gd name="connsiteX0-1639" fmla="*/ 2273327 w 3764972"/>
                <a:gd name="connsiteY0-1640" fmla="*/ 490237 h 2903244"/>
                <a:gd name="connsiteX1-1641" fmla="*/ 2518437 w 3764972"/>
                <a:gd name="connsiteY1-1642" fmla="*/ 209567 h 2903244"/>
                <a:gd name="connsiteX2-1643" fmla="*/ 2870227 w 3764972"/>
                <a:gd name="connsiteY2-1644" fmla="*/ 96537 h 2903244"/>
                <a:gd name="connsiteX3-1645" fmla="*/ 3003577 w 3764972"/>
                <a:gd name="connsiteY3-1646" fmla="*/ 102887 h 2903244"/>
                <a:gd name="connsiteX4-1647" fmla="*/ 2843557 w 3764972"/>
                <a:gd name="connsiteY4-1648" fmla="*/ 231157 h 2903244"/>
                <a:gd name="connsiteX5-1649" fmla="*/ 2735607 w 3764972"/>
                <a:gd name="connsiteY5-1650" fmla="*/ 438167 h 2903244"/>
                <a:gd name="connsiteX6-1651" fmla="*/ 2774977 w 3764972"/>
                <a:gd name="connsiteY6-1652" fmla="*/ 591837 h 2903244"/>
                <a:gd name="connsiteX7-1653" fmla="*/ 2971827 w 3764972"/>
                <a:gd name="connsiteY7-1654" fmla="*/ 483887 h 2903244"/>
                <a:gd name="connsiteX8-1655" fmla="*/ 3182647 w 3764972"/>
                <a:gd name="connsiteY8-1656" fmla="*/ 439437 h 2903244"/>
                <a:gd name="connsiteX9-1657" fmla="*/ 3418867 w 3764972"/>
                <a:gd name="connsiteY9-1658" fmla="*/ 499127 h 2903244"/>
                <a:gd name="connsiteX10-1659" fmla="*/ 3251227 w 3764972"/>
                <a:gd name="connsiteY10-1660" fmla="*/ 629937 h 2903244"/>
                <a:gd name="connsiteX11-1661" fmla="*/ 3134387 w 3764972"/>
                <a:gd name="connsiteY11-1662" fmla="*/ 861077 h 2903244"/>
                <a:gd name="connsiteX12-1663" fmla="*/ 3294407 w 3764972"/>
                <a:gd name="connsiteY12-1664" fmla="*/ 1113807 h 2903244"/>
                <a:gd name="connsiteX13-1665" fmla="*/ 3549677 w 3764972"/>
                <a:gd name="connsiteY13-1666" fmla="*/ 1228107 h 2903244"/>
                <a:gd name="connsiteX14-1667" fmla="*/ 3238527 w 3764972"/>
                <a:gd name="connsiteY14-1668" fmla="*/ 1404637 h 2903244"/>
                <a:gd name="connsiteX15-1669" fmla="*/ 3420137 w 3764972"/>
                <a:gd name="connsiteY15-1670" fmla="*/ 1572277 h 2903244"/>
                <a:gd name="connsiteX16-1671" fmla="*/ 3643657 w 3764972"/>
                <a:gd name="connsiteY16-1672" fmla="*/ 1778017 h 2903244"/>
                <a:gd name="connsiteX17-1673" fmla="*/ 3747797 w 3764972"/>
                <a:gd name="connsiteY17-1674" fmla="*/ 1992647 h 2903244"/>
                <a:gd name="connsiteX18-1675" fmla="*/ 3288057 w 3764972"/>
                <a:gd name="connsiteY18-1676" fmla="*/ 1902477 h 2903244"/>
                <a:gd name="connsiteX19-1677" fmla="*/ 3009927 w 3764972"/>
                <a:gd name="connsiteY19-1678" fmla="*/ 2147587 h 2903244"/>
                <a:gd name="connsiteX20-1679" fmla="*/ 2959127 w 3764972"/>
                <a:gd name="connsiteY20-1680" fmla="*/ 2547637 h 2903244"/>
                <a:gd name="connsiteX21-1681" fmla="*/ 2914677 w 3764972"/>
                <a:gd name="connsiteY21-1682" fmla="*/ 2719087 h 2903244"/>
                <a:gd name="connsiteX22-1683" fmla="*/ 2813077 w 3764972"/>
                <a:gd name="connsiteY22-1684" fmla="*/ 2344437 h 2903244"/>
                <a:gd name="connsiteX23-1685" fmla="*/ 2527327 w 3764972"/>
                <a:gd name="connsiteY23-1686" fmla="*/ 2293637 h 2903244"/>
                <a:gd name="connsiteX24-1687" fmla="*/ 2317777 w 3764972"/>
                <a:gd name="connsiteY24-1688" fmla="*/ 2477787 h 2903244"/>
                <a:gd name="connsiteX25-1689" fmla="*/ 2286027 w 3764972"/>
                <a:gd name="connsiteY25-1690" fmla="*/ 2757187 h 2903244"/>
                <a:gd name="connsiteX26-1691" fmla="*/ 2241577 w 3764972"/>
                <a:gd name="connsiteY26-1692" fmla="*/ 2807987 h 2903244"/>
                <a:gd name="connsiteX27-1693" fmla="*/ 2139977 w 3764972"/>
                <a:gd name="connsiteY27-1694" fmla="*/ 2452387 h 2903244"/>
                <a:gd name="connsiteX28-1695" fmla="*/ 1873277 w 3764972"/>
                <a:gd name="connsiteY28-1696" fmla="*/ 2433337 h 2903244"/>
                <a:gd name="connsiteX29-1697" fmla="*/ 2000277 w 3764972"/>
                <a:gd name="connsiteY29-1698" fmla="*/ 2712737 h 2903244"/>
                <a:gd name="connsiteX30-1699" fmla="*/ 1860577 w 3764972"/>
                <a:gd name="connsiteY30-1700" fmla="*/ 2903237 h 2903244"/>
                <a:gd name="connsiteX31-1701" fmla="*/ 1816127 w 3764972"/>
                <a:gd name="connsiteY31-1702" fmla="*/ 2706387 h 2903244"/>
                <a:gd name="connsiteX32-1703" fmla="*/ 1555777 w 3764972"/>
                <a:gd name="connsiteY32-1704" fmla="*/ 2376187 h 2903244"/>
                <a:gd name="connsiteX33-1705" fmla="*/ 1403377 w 3764972"/>
                <a:gd name="connsiteY33-1706" fmla="*/ 2509537 h 2903244"/>
                <a:gd name="connsiteX34-1707" fmla="*/ 1384327 w 3764972"/>
                <a:gd name="connsiteY34-1708" fmla="*/ 2884187 h 2903244"/>
                <a:gd name="connsiteX35-1709" fmla="*/ 1085877 w 3764972"/>
                <a:gd name="connsiteY35-1710" fmla="*/ 2477787 h 2903244"/>
                <a:gd name="connsiteX36-1711" fmla="*/ 1231927 w 3764972"/>
                <a:gd name="connsiteY36-1712" fmla="*/ 2103137 h 2903244"/>
                <a:gd name="connsiteX37-1713" fmla="*/ 927127 w 3764972"/>
                <a:gd name="connsiteY37-1714" fmla="*/ 2242837 h 2903244"/>
                <a:gd name="connsiteX38-1715" fmla="*/ 336577 w 3764972"/>
                <a:gd name="connsiteY38-1716" fmla="*/ 2350787 h 2903244"/>
                <a:gd name="connsiteX39-1717" fmla="*/ 806477 w 3764972"/>
                <a:gd name="connsiteY39-1718" fmla="*/ 2058687 h 2903244"/>
                <a:gd name="connsiteX40-1719" fmla="*/ 876327 w 3764972"/>
                <a:gd name="connsiteY40-1720" fmla="*/ 1652287 h 2903244"/>
                <a:gd name="connsiteX41-1721" fmla="*/ 774727 w 3764972"/>
                <a:gd name="connsiteY41-1722" fmla="*/ 1734837 h 2903244"/>
                <a:gd name="connsiteX42-1723" fmla="*/ 412777 w 3764972"/>
                <a:gd name="connsiteY42-1724" fmla="*/ 1931687 h 2903244"/>
                <a:gd name="connsiteX43-1725" fmla="*/ 27 w 3764972"/>
                <a:gd name="connsiteY43-1726" fmla="*/ 1766587 h 2903244"/>
                <a:gd name="connsiteX44-1727" fmla="*/ 393727 w 3764972"/>
                <a:gd name="connsiteY44-1728" fmla="*/ 1671337 h 2903244"/>
                <a:gd name="connsiteX45-1729" fmla="*/ 723927 w 3764972"/>
                <a:gd name="connsiteY45-1730" fmla="*/ 1391937 h 2903244"/>
                <a:gd name="connsiteX46-1731" fmla="*/ 882677 w 3764972"/>
                <a:gd name="connsiteY46-1732" fmla="*/ 1226837 h 2903244"/>
                <a:gd name="connsiteX47-1733" fmla="*/ 469927 w 3764972"/>
                <a:gd name="connsiteY47-1734" fmla="*/ 1271287 h 2903244"/>
                <a:gd name="connsiteX48-1735" fmla="*/ 209577 w 3764972"/>
                <a:gd name="connsiteY48-1736" fmla="*/ 1156987 h 2903244"/>
                <a:gd name="connsiteX49-1737" fmla="*/ 158777 w 3764972"/>
                <a:gd name="connsiteY49-1738" fmla="*/ 934737 h 2903244"/>
                <a:gd name="connsiteX50-1739" fmla="*/ 469927 w 3764972"/>
                <a:gd name="connsiteY50-1740" fmla="*/ 1029987 h 2903244"/>
                <a:gd name="connsiteX51-1741" fmla="*/ 812827 w 3764972"/>
                <a:gd name="connsiteY51-1742" fmla="*/ 928387 h 2903244"/>
                <a:gd name="connsiteX52-1743" fmla="*/ 831877 w 3764972"/>
                <a:gd name="connsiteY52-1744" fmla="*/ 604537 h 2903244"/>
                <a:gd name="connsiteX53-1745" fmla="*/ 965227 w 3764972"/>
                <a:gd name="connsiteY53-1746" fmla="*/ 261637 h 2903244"/>
                <a:gd name="connsiteX54-1747" fmla="*/ 1130327 w 3764972"/>
                <a:gd name="connsiteY54-1748" fmla="*/ 166387 h 2903244"/>
                <a:gd name="connsiteX55-1749" fmla="*/ 1200177 w 3764972"/>
                <a:gd name="connsiteY55-1750" fmla="*/ 420387 h 2903244"/>
                <a:gd name="connsiteX56-1751" fmla="*/ 1536727 w 3764972"/>
                <a:gd name="connsiteY56-1752" fmla="*/ 521987 h 2903244"/>
                <a:gd name="connsiteX57-1753" fmla="*/ 1714527 w 3764972"/>
                <a:gd name="connsiteY57-1754" fmla="*/ 90187 h 2903244"/>
                <a:gd name="connsiteX58-1755" fmla="*/ 1841527 w 3764972"/>
                <a:gd name="connsiteY58-1756" fmla="*/ 20337 h 2903244"/>
                <a:gd name="connsiteX59-1757" fmla="*/ 1873277 w 3764972"/>
                <a:gd name="connsiteY59-1758" fmla="*/ 356887 h 2903244"/>
                <a:gd name="connsiteX60-1759" fmla="*/ 2057427 w 3764972"/>
                <a:gd name="connsiteY60-1760" fmla="*/ 458487 h 2903244"/>
                <a:gd name="connsiteX61-1761" fmla="*/ 2228877 w 3764972"/>
                <a:gd name="connsiteY61-1762" fmla="*/ 261637 h 2903244"/>
                <a:gd name="connsiteX62-1763" fmla="*/ 2273327 w 3764972"/>
                <a:gd name="connsiteY62-1764" fmla="*/ 490237 h 2903244"/>
                <a:gd name="connsiteX0-1765" fmla="*/ 2273327 w 3764972"/>
                <a:gd name="connsiteY0-1766" fmla="*/ 490237 h 2903244"/>
                <a:gd name="connsiteX1-1767" fmla="*/ 2518437 w 3764972"/>
                <a:gd name="connsiteY1-1768" fmla="*/ 209567 h 2903244"/>
                <a:gd name="connsiteX2-1769" fmla="*/ 2870227 w 3764972"/>
                <a:gd name="connsiteY2-1770" fmla="*/ 96537 h 2903244"/>
                <a:gd name="connsiteX3-1771" fmla="*/ 3003577 w 3764972"/>
                <a:gd name="connsiteY3-1772" fmla="*/ 102887 h 2903244"/>
                <a:gd name="connsiteX4-1773" fmla="*/ 2843557 w 3764972"/>
                <a:gd name="connsiteY4-1774" fmla="*/ 231157 h 2903244"/>
                <a:gd name="connsiteX5-1775" fmla="*/ 2735607 w 3764972"/>
                <a:gd name="connsiteY5-1776" fmla="*/ 438167 h 2903244"/>
                <a:gd name="connsiteX6-1777" fmla="*/ 2774977 w 3764972"/>
                <a:gd name="connsiteY6-1778" fmla="*/ 591837 h 2903244"/>
                <a:gd name="connsiteX7-1779" fmla="*/ 2971827 w 3764972"/>
                <a:gd name="connsiteY7-1780" fmla="*/ 483887 h 2903244"/>
                <a:gd name="connsiteX8-1781" fmla="*/ 3182647 w 3764972"/>
                <a:gd name="connsiteY8-1782" fmla="*/ 439437 h 2903244"/>
                <a:gd name="connsiteX9-1783" fmla="*/ 3418867 w 3764972"/>
                <a:gd name="connsiteY9-1784" fmla="*/ 499127 h 2903244"/>
                <a:gd name="connsiteX10-1785" fmla="*/ 3251227 w 3764972"/>
                <a:gd name="connsiteY10-1786" fmla="*/ 629937 h 2903244"/>
                <a:gd name="connsiteX11-1787" fmla="*/ 3134387 w 3764972"/>
                <a:gd name="connsiteY11-1788" fmla="*/ 861077 h 2903244"/>
                <a:gd name="connsiteX12-1789" fmla="*/ 3294407 w 3764972"/>
                <a:gd name="connsiteY12-1790" fmla="*/ 1113807 h 2903244"/>
                <a:gd name="connsiteX13-1791" fmla="*/ 3549677 w 3764972"/>
                <a:gd name="connsiteY13-1792" fmla="*/ 1228107 h 2903244"/>
                <a:gd name="connsiteX14-1793" fmla="*/ 3238527 w 3764972"/>
                <a:gd name="connsiteY14-1794" fmla="*/ 1404637 h 2903244"/>
                <a:gd name="connsiteX15-1795" fmla="*/ 3420137 w 3764972"/>
                <a:gd name="connsiteY15-1796" fmla="*/ 1572277 h 2903244"/>
                <a:gd name="connsiteX16-1797" fmla="*/ 3643657 w 3764972"/>
                <a:gd name="connsiteY16-1798" fmla="*/ 1778017 h 2903244"/>
                <a:gd name="connsiteX17-1799" fmla="*/ 3747797 w 3764972"/>
                <a:gd name="connsiteY17-1800" fmla="*/ 1992647 h 2903244"/>
                <a:gd name="connsiteX18-1801" fmla="*/ 3288057 w 3764972"/>
                <a:gd name="connsiteY18-1802" fmla="*/ 1902477 h 2903244"/>
                <a:gd name="connsiteX19-1803" fmla="*/ 3162327 w 3764972"/>
                <a:gd name="connsiteY19-1804" fmla="*/ 2056147 h 2903244"/>
                <a:gd name="connsiteX20-1805" fmla="*/ 2959127 w 3764972"/>
                <a:gd name="connsiteY20-1806" fmla="*/ 2547637 h 2903244"/>
                <a:gd name="connsiteX21-1807" fmla="*/ 2914677 w 3764972"/>
                <a:gd name="connsiteY21-1808" fmla="*/ 2719087 h 2903244"/>
                <a:gd name="connsiteX22-1809" fmla="*/ 2813077 w 3764972"/>
                <a:gd name="connsiteY22-1810" fmla="*/ 2344437 h 2903244"/>
                <a:gd name="connsiteX23-1811" fmla="*/ 2527327 w 3764972"/>
                <a:gd name="connsiteY23-1812" fmla="*/ 2293637 h 2903244"/>
                <a:gd name="connsiteX24-1813" fmla="*/ 2317777 w 3764972"/>
                <a:gd name="connsiteY24-1814" fmla="*/ 2477787 h 2903244"/>
                <a:gd name="connsiteX25-1815" fmla="*/ 2286027 w 3764972"/>
                <a:gd name="connsiteY25-1816" fmla="*/ 2757187 h 2903244"/>
                <a:gd name="connsiteX26-1817" fmla="*/ 2241577 w 3764972"/>
                <a:gd name="connsiteY26-1818" fmla="*/ 2807987 h 2903244"/>
                <a:gd name="connsiteX27-1819" fmla="*/ 2139977 w 3764972"/>
                <a:gd name="connsiteY27-1820" fmla="*/ 2452387 h 2903244"/>
                <a:gd name="connsiteX28-1821" fmla="*/ 1873277 w 3764972"/>
                <a:gd name="connsiteY28-1822" fmla="*/ 2433337 h 2903244"/>
                <a:gd name="connsiteX29-1823" fmla="*/ 2000277 w 3764972"/>
                <a:gd name="connsiteY29-1824" fmla="*/ 2712737 h 2903244"/>
                <a:gd name="connsiteX30-1825" fmla="*/ 1860577 w 3764972"/>
                <a:gd name="connsiteY30-1826" fmla="*/ 2903237 h 2903244"/>
                <a:gd name="connsiteX31-1827" fmla="*/ 1816127 w 3764972"/>
                <a:gd name="connsiteY31-1828" fmla="*/ 2706387 h 2903244"/>
                <a:gd name="connsiteX32-1829" fmla="*/ 1555777 w 3764972"/>
                <a:gd name="connsiteY32-1830" fmla="*/ 2376187 h 2903244"/>
                <a:gd name="connsiteX33-1831" fmla="*/ 1403377 w 3764972"/>
                <a:gd name="connsiteY33-1832" fmla="*/ 2509537 h 2903244"/>
                <a:gd name="connsiteX34-1833" fmla="*/ 1384327 w 3764972"/>
                <a:gd name="connsiteY34-1834" fmla="*/ 2884187 h 2903244"/>
                <a:gd name="connsiteX35-1835" fmla="*/ 1085877 w 3764972"/>
                <a:gd name="connsiteY35-1836" fmla="*/ 2477787 h 2903244"/>
                <a:gd name="connsiteX36-1837" fmla="*/ 1231927 w 3764972"/>
                <a:gd name="connsiteY36-1838" fmla="*/ 2103137 h 2903244"/>
                <a:gd name="connsiteX37-1839" fmla="*/ 927127 w 3764972"/>
                <a:gd name="connsiteY37-1840" fmla="*/ 2242837 h 2903244"/>
                <a:gd name="connsiteX38-1841" fmla="*/ 336577 w 3764972"/>
                <a:gd name="connsiteY38-1842" fmla="*/ 2350787 h 2903244"/>
                <a:gd name="connsiteX39-1843" fmla="*/ 806477 w 3764972"/>
                <a:gd name="connsiteY39-1844" fmla="*/ 2058687 h 2903244"/>
                <a:gd name="connsiteX40-1845" fmla="*/ 876327 w 3764972"/>
                <a:gd name="connsiteY40-1846" fmla="*/ 1652287 h 2903244"/>
                <a:gd name="connsiteX41-1847" fmla="*/ 774727 w 3764972"/>
                <a:gd name="connsiteY41-1848" fmla="*/ 1734837 h 2903244"/>
                <a:gd name="connsiteX42-1849" fmla="*/ 412777 w 3764972"/>
                <a:gd name="connsiteY42-1850" fmla="*/ 1931687 h 2903244"/>
                <a:gd name="connsiteX43-1851" fmla="*/ 27 w 3764972"/>
                <a:gd name="connsiteY43-1852" fmla="*/ 1766587 h 2903244"/>
                <a:gd name="connsiteX44-1853" fmla="*/ 393727 w 3764972"/>
                <a:gd name="connsiteY44-1854" fmla="*/ 1671337 h 2903244"/>
                <a:gd name="connsiteX45-1855" fmla="*/ 723927 w 3764972"/>
                <a:gd name="connsiteY45-1856" fmla="*/ 1391937 h 2903244"/>
                <a:gd name="connsiteX46-1857" fmla="*/ 882677 w 3764972"/>
                <a:gd name="connsiteY46-1858" fmla="*/ 1226837 h 2903244"/>
                <a:gd name="connsiteX47-1859" fmla="*/ 469927 w 3764972"/>
                <a:gd name="connsiteY47-1860" fmla="*/ 1271287 h 2903244"/>
                <a:gd name="connsiteX48-1861" fmla="*/ 209577 w 3764972"/>
                <a:gd name="connsiteY48-1862" fmla="*/ 1156987 h 2903244"/>
                <a:gd name="connsiteX49-1863" fmla="*/ 158777 w 3764972"/>
                <a:gd name="connsiteY49-1864" fmla="*/ 934737 h 2903244"/>
                <a:gd name="connsiteX50-1865" fmla="*/ 469927 w 3764972"/>
                <a:gd name="connsiteY50-1866" fmla="*/ 1029987 h 2903244"/>
                <a:gd name="connsiteX51-1867" fmla="*/ 812827 w 3764972"/>
                <a:gd name="connsiteY51-1868" fmla="*/ 928387 h 2903244"/>
                <a:gd name="connsiteX52-1869" fmla="*/ 831877 w 3764972"/>
                <a:gd name="connsiteY52-1870" fmla="*/ 604537 h 2903244"/>
                <a:gd name="connsiteX53-1871" fmla="*/ 965227 w 3764972"/>
                <a:gd name="connsiteY53-1872" fmla="*/ 261637 h 2903244"/>
                <a:gd name="connsiteX54-1873" fmla="*/ 1130327 w 3764972"/>
                <a:gd name="connsiteY54-1874" fmla="*/ 166387 h 2903244"/>
                <a:gd name="connsiteX55-1875" fmla="*/ 1200177 w 3764972"/>
                <a:gd name="connsiteY55-1876" fmla="*/ 420387 h 2903244"/>
                <a:gd name="connsiteX56-1877" fmla="*/ 1536727 w 3764972"/>
                <a:gd name="connsiteY56-1878" fmla="*/ 521987 h 2903244"/>
                <a:gd name="connsiteX57-1879" fmla="*/ 1714527 w 3764972"/>
                <a:gd name="connsiteY57-1880" fmla="*/ 90187 h 2903244"/>
                <a:gd name="connsiteX58-1881" fmla="*/ 1841527 w 3764972"/>
                <a:gd name="connsiteY58-1882" fmla="*/ 20337 h 2903244"/>
                <a:gd name="connsiteX59-1883" fmla="*/ 1873277 w 3764972"/>
                <a:gd name="connsiteY59-1884" fmla="*/ 356887 h 2903244"/>
                <a:gd name="connsiteX60-1885" fmla="*/ 2057427 w 3764972"/>
                <a:gd name="connsiteY60-1886" fmla="*/ 458487 h 2903244"/>
                <a:gd name="connsiteX61-1887" fmla="*/ 2228877 w 3764972"/>
                <a:gd name="connsiteY61-1888" fmla="*/ 261637 h 2903244"/>
                <a:gd name="connsiteX62-1889" fmla="*/ 2273327 w 3764972"/>
                <a:gd name="connsiteY62-1890" fmla="*/ 490237 h 2903244"/>
                <a:gd name="connsiteX0-1891" fmla="*/ 2273327 w 3764972"/>
                <a:gd name="connsiteY0-1892" fmla="*/ 490237 h 2903244"/>
                <a:gd name="connsiteX1-1893" fmla="*/ 2518437 w 3764972"/>
                <a:gd name="connsiteY1-1894" fmla="*/ 209567 h 2903244"/>
                <a:gd name="connsiteX2-1895" fmla="*/ 2870227 w 3764972"/>
                <a:gd name="connsiteY2-1896" fmla="*/ 96537 h 2903244"/>
                <a:gd name="connsiteX3-1897" fmla="*/ 3003577 w 3764972"/>
                <a:gd name="connsiteY3-1898" fmla="*/ 102887 h 2903244"/>
                <a:gd name="connsiteX4-1899" fmla="*/ 2843557 w 3764972"/>
                <a:gd name="connsiteY4-1900" fmla="*/ 231157 h 2903244"/>
                <a:gd name="connsiteX5-1901" fmla="*/ 2735607 w 3764972"/>
                <a:gd name="connsiteY5-1902" fmla="*/ 438167 h 2903244"/>
                <a:gd name="connsiteX6-1903" fmla="*/ 2774977 w 3764972"/>
                <a:gd name="connsiteY6-1904" fmla="*/ 591837 h 2903244"/>
                <a:gd name="connsiteX7-1905" fmla="*/ 2971827 w 3764972"/>
                <a:gd name="connsiteY7-1906" fmla="*/ 483887 h 2903244"/>
                <a:gd name="connsiteX8-1907" fmla="*/ 3182647 w 3764972"/>
                <a:gd name="connsiteY8-1908" fmla="*/ 439437 h 2903244"/>
                <a:gd name="connsiteX9-1909" fmla="*/ 3418867 w 3764972"/>
                <a:gd name="connsiteY9-1910" fmla="*/ 499127 h 2903244"/>
                <a:gd name="connsiteX10-1911" fmla="*/ 3251227 w 3764972"/>
                <a:gd name="connsiteY10-1912" fmla="*/ 629937 h 2903244"/>
                <a:gd name="connsiteX11-1913" fmla="*/ 3134387 w 3764972"/>
                <a:gd name="connsiteY11-1914" fmla="*/ 861077 h 2903244"/>
                <a:gd name="connsiteX12-1915" fmla="*/ 3294407 w 3764972"/>
                <a:gd name="connsiteY12-1916" fmla="*/ 1113807 h 2903244"/>
                <a:gd name="connsiteX13-1917" fmla="*/ 3549677 w 3764972"/>
                <a:gd name="connsiteY13-1918" fmla="*/ 1228107 h 2903244"/>
                <a:gd name="connsiteX14-1919" fmla="*/ 3238527 w 3764972"/>
                <a:gd name="connsiteY14-1920" fmla="*/ 1404637 h 2903244"/>
                <a:gd name="connsiteX15-1921" fmla="*/ 3420137 w 3764972"/>
                <a:gd name="connsiteY15-1922" fmla="*/ 1572277 h 2903244"/>
                <a:gd name="connsiteX16-1923" fmla="*/ 3643657 w 3764972"/>
                <a:gd name="connsiteY16-1924" fmla="*/ 1778017 h 2903244"/>
                <a:gd name="connsiteX17-1925" fmla="*/ 3747797 w 3764972"/>
                <a:gd name="connsiteY17-1926" fmla="*/ 1992647 h 2903244"/>
                <a:gd name="connsiteX18-1927" fmla="*/ 3288057 w 3764972"/>
                <a:gd name="connsiteY18-1928" fmla="*/ 1902477 h 2903244"/>
                <a:gd name="connsiteX19-1929" fmla="*/ 3162327 w 3764972"/>
                <a:gd name="connsiteY19-1930" fmla="*/ 2056147 h 2903244"/>
                <a:gd name="connsiteX20-1931" fmla="*/ 3058187 w 3764972"/>
                <a:gd name="connsiteY20-1932" fmla="*/ 2379997 h 2903244"/>
                <a:gd name="connsiteX21-1933" fmla="*/ 2914677 w 3764972"/>
                <a:gd name="connsiteY21-1934" fmla="*/ 2719087 h 2903244"/>
                <a:gd name="connsiteX22-1935" fmla="*/ 2813077 w 3764972"/>
                <a:gd name="connsiteY22-1936" fmla="*/ 2344437 h 2903244"/>
                <a:gd name="connsiteX23-1937" fmla="*/ 2527327 w 3764972"/>
                <a:gd name="connsiteY23-1938" fmla="*/ 2293637 h 2903244"/>
                <a:gd name="connsiteX24-1939" fmla="*/ 2317777 w 3764972"/>
                <a:gd name="connsiteY24-1940" fmla="*/ 2477787 h 2903244"/>
                <a:gd name="connsiteX25-1941" fmla="*/ 2286027 w 3764972"/>
                <a:gd name="connsiteY25-1942" fmla="*/ 2757187 h 2903244"/>
                <a:gd name="connsiteX26-1943" fmla="*/ 2241577 w 3764972"/>
                <a:gd name="connsiteY26-1944" fmla="*/ 2807987 h 2903244"/>
                <a:gd name="connsiteX27-1945" fmla="*/ 2139977 w 3764972"/>
                <a:gd name="connsiteY27-1946" fmla="*/ 2452387 h 2903244"/>
                <a:gd name="connsiteX28-1947" fmla="*/ 1873277 w 3764972"/>
                <a:gd name="connsiteY28-1948" fmla="*/ 2433337 h 2903244"/>
                <a:gd name="connsiteX29-1949" fmla="*/ 2000277 w 3764972"/>
                <a:gd name="connsiteY29-1950" fmla="*/ 2712737 h 2903244"/>
                <a:gd name="connsiteX30-1951" fmla="*/ 1860577 w 3764972"/>
                <a:gd name="connsiteY30-1952" fmla="*/ 2903237 h 2903244"/>
                <a:gd name="connsiteX31-1953" fmla="*/ 1816127 w 3764972"/>
                <a:gd name="connsiteY31-1954" fmla="*/ 2706387 h 2903244"/>
                <a:gd name="connsiteX32-1955" fmla="*/ 1555777 w 3764972"/>
                <a:gd name="connsiteY32-1956" fmla="*/ 2376187 h 2903244"/>
                <a:gd name="connsiteX33-1957" fmla="*/ 1403377 w 3764972"/>
                <a:gd name="connsiteY33-1958" fmla="*/ 2509537 h 2903244"/>
                <a:gd name="connsiteX34-1959" fmla="*/ 1384327 w 3764972"/>
                <a:gd name="connsiteY34-1960" fmla="*/ 2884187 h 2903244"/>
                <a:gd name="connsiteX35-1961" fmla="*/ 1085877 w 3764972"/>
                <a:gd name="connsiteY35-1962" fmla="*/ 2477787 h 2903244"/>
                <a:gd name="connsiteX36-1963" fmla="*/ 1231927 w 3764972"/>
                <a:gd name="connsiteY36-1964" fmla="*/ 2103137 h 2903244"/>
                <a:gd name="connsiteX37-1965" fmla="*/ 927127 w 3764972"/>
                <a:gd name="connsiteY37-1966" fmla="*/ 2242837 h 2903244"/>
                <a:gd name="connsiteX38-1967" fmla="*/ 336577 w 3764972"/>
                <a:gd name="connsiteY38-1968" fmla="*/ 2350787 h 2903244"/>
                <a:gd name="connsiteX39-1969" fmla="*/ 806477 w 3764972"/>
                <a:gd name="connsiteY39-1970" fmla="*/ 2058687 h 2903244"/>
                <a:gd name="connsiteX40-1971" fmla="*/ 876327 w 3764972"/>
                <a:gd name="connsiteY40-1972" fmla="*/ 1652287 h 2903244"/>
                <a:gd name="connsiteX41-1973" fmla="*/ 774727 w 3764972"/>
                <a:gd name="connsiteY41-1974" fmla="*/ 1734837 h 2903244"/>
                <a:gd name="connsiteX42-1975" fmla="*/ 412777 w 3764972"/>
                <a:gd name="connsiteY42-1976" fmla="*/ 1931687 h 2903244"/>
                <a:gd name="connsiteX43-1977" fmla="*/ 27 w 3764972"/>
                <a:gd name="connsiteY43-1978" fmla="*/ 1766587 h 2903244"/>
                <a:gd name="connsiteX44-1979" fmla="*/ 393727 w 3764972"/>
                <a:gd name="connsiteY44-1980" fmla="*/ 1671337 h 2903244"/>
                <a:gd name="connsiteX45-1981" fmla="*/ 723927 w 3764972"/>
                <a:gd name="connsiteY45-1982" fmla="*/ 1391937 h 2903244"/>
                <a:gd name="connsiteX46-1983" fmla="*/ 882677 w 3764972"/>
                <a:gd name="connsiteY46-1984" fmla="*/ 1226837 h 2903244"/>
                <a:gd name="connsiteX47-1985" fmla="*/ 469927 w 3764972"/>
                <a:gd name="connsiteY47-1986" fmla="*/ 1271287 h 2903244"/>
                <a:gd name="connsiteX48-1987" fmla="*/ 209577 w 3764972"/>
                <a:gd name="connsiteY48-1988" fmla="*/ 1156987 h 2903244"/>
                <a:gd name="connsiteX49-1989" fmla="*/ 158777 w 3764972"/>
                <a:gd name="connsiteY49-1990" fmla="*/ 934737 h 2903244"/>
                <a:gd name="connsiteX50-1991" fmla="*/ 469927 w 3764972"/>
                <a:gd name="connsiteY50-1992" fmla="*/ 1029987 h 2903244"/>
                <a:gd name="connsiteX51-1993" fmla="*/ 812827 w 3764972"/>
                <a:gd name="connsiteY51-1994" fmla="*/ 928387 h 2903244"/>
                <a:gd name="connsiteX52-1995" fmla="*/ 831877 w 3764972"/>
                <a:gd name="connsiteY52-1996" fmla="*/ 604537 h 2903244"/>
                <a:gd name="connsiteX53-1997" fmla="*/ 965227 w 3764972"/>
                <a:gd name="connsiteY53-1998" fmla="*/ 261637 h 2903244"/>
                <a:gd name="connsiteX54-1999" fmla="*/ 1130327 w 3764972"/>
                <a:gd name="connsiteY54-2000" fmla="*/ 166387 h 2903244"/>
                <a:gd name="connsiteX55-2001" fmla="*/ 1200177 w 3764972"/>
                <a:gd name="connsiteY55-2002" fmla="*/ 420387 h 2903244"/>
                <a:gd name="connsiteX56-2003" fmla="*/ 1536727 w 3764972"/>
                <a:gd name="connsiteY56-2004" fmla="*/ 521987 h 2903244"/>
                <a:gd name="connsiteX57-2005" fmla="*/ 1714527 w 3764972"/>
                <a:gd name="connsiteY57-2006" fmla="*/ 90187 h 2903244"/>
                <a:gd name="connsiteX58-2007" fmla="*/ 1841527 w 3764972"/>
                <a:gd name="connsiteY58-2008" fmla="*/ 20337 h 2903244"/>
                <a:gd name="connsiteX59-2009" fmla="*/ 1873277 w 3764972"/>
                <a:gd name="connsiteY59-2010" fmla="*/ 356887 h 2903244"/>
                <a:gd name="connsiteX60-2011" fmla="*/ 2057427 w 3764972"/>
                <a:gd name="connsiteY60-2012" fmla="*/ 458487 h 2903244"/>
                <a:gd name="connsiteX61-2013" fmla="*/ 2228877 w 3764972"/>
                <a:gd name="connsiteY61-2014" fmla="*/ 261637 h 2903244"/>
                <a:gd name="connsiteX62-2015" fmla="*/ 2273327 w 3764972"/>
                <a:gd name="connsiteY62-2016" fmla="*/ 490237 h 2903244"/>
                <a:gd name="connsiteX0-2017" fmla="*/ 2273327 w 3764972"/>
                <a:gd name="connsiteY0-2018" fmla="*/ 490237 h 2903244"/>
                <a:gd name="connsiteX1-2019" fmla="*/ 2518437 w 3764972"/>
                <a:gd name="connsiteY1-2020" fmla="*/ 209567 h 2903244"/>
                <a:gd name="connsiteX2-2021" fmla="*/ 2870227 w 3764972"/>
                <a:gd name="connsiteY2-2022" fmla="*/ 96537 h 2903244"/>
                <a:gd name="connsiteX3-2023" fmla="*/ 3003577 w 3764972"/>
                <a:gd name="connsiteY3-2024" fmla="*/ 102887 h 2903244"/>
                <a:gd name="connsiteX4-2025" fmla="*/ 2843557 w 3764972"/>
                <a:gd name="connsiteY4-2026" fmla="*/ 231157 h 2903244"/>
                <a:gd name="connsiteX5-2027" fmla="*/ 2735607 w 3764972"/>
                <a:gd name="connsiteY5-2028" fmla="*/ 438167 h 2903244"/>
                <a:gd name="connsiteX6-2029" fmla="*/ 2774977 w 3764972"/>
                <a:gd name="connsiteY6-2030" fmla="*/ 591837 h 2903244"/>
                <a:gd name="connsiteX7-2031" fmla="*/ 2971827 w 3764972"/>
                <a:gd name="connsiteY7-2032" fmla="*/ 483887 h 2903244"/>
                <a:gd name="connsiteX8-2033" fmla="*/ 3182647 w 3764972"/>
                <a:gd name="connsiteY8-2034" fmla="*/ 439437 h 2903244"/>
                <a:gd name="connsiteX9-2035" fmla="*/ 3418867 w 3764972"/>
                <a:gd name="connsiteY9-2036" fmla="*/ 499127 h 2903244"/>
                <a:gd name="connsiteX10-2037" fmla="*/ 3251227 w 3764972"/>
                <a:gd name="connsiteY10-2038" fmla="*/ 629937 h 2903244"/>
                <a:gd name="connsiteX11-2039" fmla="*/ 3134387 w 3764972"/>
                <a:gd name="connsiteY11-2040" fmla="*/ 861077 h 2903244"/>
                <a:gd name="connsiteX12-2041" fmla="*/ 3294407 w 3764972"/>
                <a:gd name="connsiteY12-2042" fmla="*/ 1113807 h 2903244"/>
                <a:gd name="connsiteX13-2043" fmla="*/ 3549677 w 3764972"/>
                <a:gd name="connsiteY13-2044" fmla="*/ 1228107 h 2903244"/>
                <a:gd name="connsiteX14-2045" fmla="*/ 3238527 w 3764972"/>
                <a:gd name="connsiteY14-2046" fmla="*/ 1404637 h 2903244"/>
                <a:gd name="connsiteX15-2047" fmla="*/ 3420137 w 3764972"/>
                <a:gd name="connsiteY15-2048" fmla="*/ 1572277 h 2903244"/>
                <a:gd name="connsiteX16-2049" fmla="*/ 3643657 w 3764972"/>
                <a:gd name="connsiteY16-2050" fmla="*/ 1778017 h 2903244"/>
                <a:gd name="connsiteX17-2051" fmla="*/ 3747797 w 3764972"/>
                <a:gd name="connsiteY17-2052" fmla="*/ 1992647 h 2903244"/>
                <a:gd name="connsiteX18-2053" fmla="*/ 3288057 w 3764972"/>
                <a:gd name="connsiteY18-2054" fmla="*/ 1902477 h 2903244"/>
                <a:gd name="connsiteX19-2055" fmla="*/ 3162327 w 3764972"/>
                <a:gd name="connsiteY19-2056" fmla="*/ 2056147 h 2903244"/>
                <a:gd name="connsiteX20-2057" fmla="*/ 3058187 w 3764972"/>
                <a:gd name="connsiteY20-2058" fmla="*/ 2379997 h 2903244"/>
                <a:gd name="connsiteX21-2059" fmla="*/ 3105177 w 3764972"/>
                <a:gd name="connsiteY21-2060" fmla="*/ 2612407 h 2903244"/>
                <a:gd name="connsiteX22-2061" fmla="*/ 2813077 w 3764972"/>
                <a:gd name="connsiteY22-2062" fmla="*/ 2344437 h 2903244"/>
                <a:gd name="connsiteX23-2063" fmla="*/ 2527327 w 3764972"/>
                <a:gd name="connsiteY23-2064" fmla="*/ 2293637 h 2903244"/>
                <a:gd name="connsiteX24-2065" fmla="*/ 2317777 w 3764972"/>
                <a:gd name="connsiteY24-2066" fmla="*/ 2477787 h 2903244"/>
                <a:gd name="connsiteX25-2067" fmla="*/ 2286027 w 3764972"/>
                <a:gd name="connsiteY25-2068" fmla="*/ 2757187 h 2903244"/>
                <a:gd name="connsiteX26-2069" fmla="*/ 2241577 w 3764972"/>
                <a:gd name="connsiteY26-2070" fmla="*/ 2807987 h 2903244"/>
                <a:gd name="connsiteX27-2071" fmla="*/ 2139977 w 3764972"/>
                <a:gd name="connsiteY27-2072" fmla="*/ 2452387 h 2903244"/>
                <a:gd name="connsiteX28-2073" fmla="*/ 1873277 w 3764972"/>
                <a:gd name="connsiteY28-2074" fmla="*/ 2433337 h 2903244"/>
                <a:gd name="connsiteX29-2075" fmla="*/ 2000277 w 3764972"/>
                <a:gd name="connsiteY29-2076" fmla="*/ 2712737 h 2903244"/>
                <a:gd name="connsiteX30-2077" fmla="*/ 1860577 w 3764972"/>
                <a:gd name="connsiteY30-2078" fmla="*/ 2903237 h 2903244"/>
                <a:gd name="connsiteX31-2079" fmla="*/ 1816127 w 3764972"/>
                <a:gd name="connsiteY31-2080" fmla="*/ 2706387 h 2903244"/>
                <a:gd name="connsiteX32-2081" fmla="*/ 1555777 w 3764972"/>
                <a:gd name="connsiteY32-2082" fmla="*/ 2376187 h 2903244"/>
                <a:gd name="connsiteX33-2083" fmla="*/ 1403377 w 3764972"/>
                <a:gd name="connsiteY33-2084" fmla="*/ 2509537 h 2903244"/>
                <a:gd name="connsiteX34-2085" fmla="*/ 1384327 w 3764972"/>
                <a:gd name="connsiteY34-2086" fmla="*/ 2884187 h 2903244"/>
                <a:gd name="connsiteX35-2087" fmla="*/ 1085877 w 3764972"/>
                <a:gd name="connsiteY35-2088" fmla="*/ 2477787 h 2903244"/>
                <a:gd name="connsiteX36-2089" fmla="*/ 1231927 w 3764972"/>
                <a:gd name="connsiteY36-2090" fmla="*/ 2103137 h 2903244"/>
                <a:gd name="connsiteX37-2091" fmla="*/ 927127 w 3764972"/>
                <a:gd name="connsiteY37-2092" fmla="*/ 2242837 h 2903244"/>
                <a:gd name="connsiteX38-2093" fmla="*/ 336577 w 3764972"/>
                <a:gd name="connsiteY38-2094" fmla="*/ 2350787 h 2903244"/>
                <a:gd name="connsiteX39-2095" fmla="*/ 806477 w 3764972"/>
                <a:gd name="connsiteY39-2096" fmla="*/ 2058687 h 2903244"/>
                <a:gd name="connsiteX40-2097" fmla="*/ 876327 w 3764972"/>
                <a:gd name="connsiteY40-2098" fmla="*/ 1652287 h 2903244"/>
                <a:gd name="connsiteX41-2099" fmla="*/ 774727 w 3764972"/>
                <a:gd name="connsiteY41-2100" fmla="*/ 1734837 h 2903244"/>
                <a:gd name="connsiteX42-2101" fmla="*/ 412777 w 3764972"/>
                <a:gd name="connsiteY42-2102" fmla="*/ 1931687 h 2903244"/>
                <a:gd name="connsiteX43-2103" fmla="*/ 27 w 3764972"/>
                <a:gd name="connsiteY43-2104" fmla="*/ 1766587 h 2903244"/>
                <a:gd name="connsiteX44-2105" fmla="*/ 393727 w 3764972"/>
                <a:gd name="connsiteY44-2106" fmla="*/ 1671337 h 2903244"/>
                <a:gd name="connsiteX45-2107" fmla="*/ 723927 w 3764972"/>
                <a:gd name="connsiteY45-2108" fmla="*/ 1391937 h 2903244"/>
                <a:gd name="connsiteX46-2109" fmla="*/ 882677 w 3764972"/>
                <a:gd name="connsiteY46-2110" fmla="*/ 1226837 h 2903244"/>
                <a:gd name="connsiteX47-2111" fmla="*/ 469927 w 3764972"/>
                <a:gd name="connsiteY47-2112" fmla="*/ 1271287 h 2903244"/>
                <a:gd name="connsiteX48-2113" fmla="*/ 209577 w 3764972"/>
                <a:gd name="connsiteY48-2114" fmla="*/ 1156987 h 2903244"/>
                <a:gd name="connsiteX49-2115" fmla="*/ 158777 w 3764972"/>
                <a:gd name="connsiteY49-2116" fmla="*/ 934737 h 2903244"/>
                <a:gd name="connsiteX50-2117" fmla="*/ 469927 w 3764972"/>
                <a:gd name="connsiteY50-2118" fmla="*/ 1029987 h 2903244"/>
                <a:gd name="connsiteX51-2119" fmla="*/ 812827 w 3764972"/>
                <a:gd name="connsiteY51-2120" fmla="*/ 928387 h 2903244"/>
                <a:gd name="connsiteX52-2121" fmla="*/ 831877 w 3764972"/>
                <a:gd name="connsiteY52-2122" fmla="*/ 604537 h 2903244"/>
                <a:gd name="connsiteX53-2123" fmla="*/ 965227 w 3764972"/>
                <a:gd name="connsiteY53-2124" fmla="*/ 261637 h 2903244"/>
                <a:gd name="connsiteX54-2125" fmla="*/ 1130327 w 3764972"/>
                <a:gd name="connsiteY54-2126" fmla="*/ 166387 h 2903244"/>
                <a:gd name="connsiteX55-2127" fmla="*/ 1200177 w 3764972"/>
                <a:gd name="connsiteY55-2128" fmla="*/ 420387 h 2903244"/>
                <a:gd name="connsiteX56-2129" fmla="*/ 1536727 w 3764972"/>
                <a:gd name="connsiteY56-2130" fmla="*/ 521987 h 2903244"/>
                <a:gd name="connsiteX57-2131" fmla="*/ 1714527 w 3764972"/>
                <a:gd name="connsiteY57-2132" fmla="*/ 90187 h 2903244"/>
                <a:gd name="connsiteX58-2133" fmla="*/ 1841527 w 3764972"/>
                <a:gd name="connsiteY58-2134" fmla="*/ 20337 h 2903244"/>
                <a:gd name="connsiteX59-2135" fmla="*/ 1873277 w 3764972"/>
                <a:gd name="connsiteY59-2136" fmla="*/ 356887 h 2903244"/>
                <a:gd name="connsiteX60-2137" fmla="*/ 2057427 w 3764972"/>
                <a:gd name="connsiteY60-2138" fmla="*/ 458487 h 2903244"/>
                <a:gd name="connsiteX61-2139" fmla="*/ 2228877 w 3764972"/>
                <a:gd name="connsiteY61-2140" fmla="*/ 261637 h 2903244"/>
                <a:gd name="connsiteX62-2141" fmla="*/ 2273327 w 3764972"/>
                <a:gd name="connsiteY62-2142" fmla="*/ 490237 h 2903244"/>
                <a:gd name="connsiteX0-2143" fmla="*/ 2273327 w 3764972"/>
                <a:gd name="connsiteY0-2144" fmla="*/ 490237 h 2903244"/>
                <a:gd name="connsiteX1-2145" fmla="*/ 2518437 w 3764972"/>
                <a:gd name="connsiteY1-2146" fmla="*/ 209567 h 2903244"/>
                <a:gd name="connsiteX2-2147" fmla="*/ 2870227 w 3764972"/>
                <a:gd name="connsiteY2-2148" fmla="*/ 96537 h 2903244"/>
                <a:gd name="connsiteX3-2149" fmla="*/ 3003577 w 3764972"/>
                <a:gd name="connsiteY3-2150" fmla="*/ 102887 h 2903244"/>
                <a:gd name="connsiteX4-2151" fmla="*/ 2843557 w 3764972"/>
                <a:gd name="connsiteY4-2152" fmla="*/ 231157 h 2903244"/>
                <a:gd name="connsiteX5-2153" fmla="*/ 2735607 w 3764972"/>
                <a:gd name="connsiteY5-2154" fmla="*/ 438167 h 2903244"/>
                <a:gd name="connsiteX6-2155" fmla="*/ 2774977 w 3764972"/>
                <a:gd name="connsiteY6-2156" fmla="*/ 591837 h 2903244"/>
                <a:gd name="connsiteX7-2157" fmla="*/ 2971827 w 3764972"/>
                <a:gd name="connsiteY7-2158" fmla="*/ 483887 h 2903244"/>
                <a:gd name="connsiteX8-2159" fmla="*/ 3182647 w 3764972"/>
                <a:gd name="connsiteY8-2160" fmla="*/ 439437 h 2903244"/>
                <a:gd name="connsiteX9-2161" fmla="*/ 3418867 w 3764972"/>
                <a:gd name="connsiteY9-2162" fmla="*/ 499127 h 2903244"/>
                <a:gd name="connsiteX10-2163" fmla="*/ 3251227 w 3764972"/>
                <a:gd name="connsiteY10-2164" fmla="*/ 629937 h 2903244"/>
                <a:gd name="connsiteX11-2165" fmla="*/ 3134387 w 3764972"/>
                <a:gd name="connsiteY11-2166" fmla="*/ 861077 h 2903244"/>
                <a:gd name="connsiteX12-2167" fmla="*/ 3294407 w 3764972"/>
                <a:gd name="connsiteY12-2168" fmla="*/ 1113807 h 2903244"/>
                <a:gd name="connsiteX13-2169" fmla="*/ 3549677 w 3764972"/>
                <a:gd name="connsiteY13-2170" fmla="*/ 1228107 h 2903244"/>
                <a:gd name="connsiteX14-2171" fmla="*/ 3238527 w 3764972"/>
                <a:gd name="connsiteY14-2172" fmla="*/ 1404637 h 2903244"/>
                <a:gd name="connsiteX15-2173" fmla="*/ 3420137 w 3764972"/>
                <a:gd name="connsiteY15-2174" fmla="*/ 1572277 h 2903244"/>
                <a:gd name="connsiteX16-2175" fmla="*/ 3643657 w 3764972"/>
                <a:gd name="connsiteY16-2176" fmla="*/ 1778017 h 2903244"/>
                <a:gd name="connsiteX17-2177" fmla="*/ 3747797 w 3764972"/>
                <a:gd name="connsiteY17-2178" fmla="*/ 1992647 h 2903244"/>
                <a:gd name="connsiteX18-2179" fmla="*/ 3288057 w 3764972"/>
                <a:gd name="connsiteY18-2180" fmla="*/ 1902477 h 2903244"/>
                <a:gd name="connsiteX19-2181" fmla="*/ 3162327 w 3764972"/>
                <a:gd name="connsiteY19-2182" fmla="*/ 2056147 h 2903244"/>
                <a:gd name="connsiteX20-2183" fmla="*/ 3058187 w 3764972"/>
                <a:gd name="connsiteY20-2184" fmla="*/ 2379997 h 2903244"/>
                <a:gd name="connsiteX21-2185" fmla="*/ 3105177 w 3764972"/>
                <a:gd name="connsiteY21-2186" fmla="*/ 2612407 h 2903244"/>
                <a:gd name="connsiteX22-2187" fmla="*/ 2813077 w 3764972"/>
                <a:gd name="connsiteY22-2188" fmla="*/ 2344437 h 2903244"/>
                <a:gd name="connsiteX23-2189" fmla="*/ 2618767 w 3764972"/>
                <a:gd name="connsiteY23-2190" fmla="*/ 2293637 h 2903244"/>
                <a:gd name="connsiteX24-2191" fmla="*/ 2317777 w 3764972"/>
                <a:gd name="connsiteY24-2192" fmla="*/ 2477787 h 2903244"/>
                <a:gd name="connsiteX25-2193" fmla="*/ 2286027 w 3764972"/>
                <a:gd name="connsiteY25-2194" fmla="*/ 2757187 h 2903244"/>
                <a:gd name="connsiteX26-2195" fmla="*/ 2241577 w 3764972"/>
                <a:gd name="connsiteY26-2196" fmla="*/ 2807987 h 2903244"/>
                <a:gd name="connsiteX27-2197" fmla="*/ 2139977 w 3764972"/>
                <a:gd name="connsiteY27-2198" fmla="*/ 2452387 h 2903244"/>
                <a:gd name="connsiteX28-2199" fmla="*/ 1873277 w 3764972"/>
                <a:gd name="connsiteY28-2200" fmla="*/ 2433337 h 2903244"/>
                <a:gd name="connsiteX29-2201" fmla="*/ 2000277 w 3764972"/>
                <a:gd name="connsiteY29-2202" fmla="*/ 2712737 h 2903244"/>
                <a:gd name="connsiteX30-2203" fmla="*/ 1860577 w 3764972"/>
                <a:gd name="connsiteY30-2204" fmla="*/ 2903237 h 2903244"/>
                <a:gd name="connsiteX31-2205" fmla="*/ 1816127 w 3764972"/>
                <a:gd name="connsiteY31-2206" fmla="*/ 2706387 h 2903244"/>
                <a:gd name="connsiteX32-2207" fmla="*/ 1555777 w 3764972"/>
                <a:gd name="connsiteY32-2208" fmla="*/ 2376187 h 2903244"/>
                <a:gd name="connsiteX33-2209" fmla="*/ 1403377 w 3764972"/>
                <a:gd name="connsiteY33-2210" fmla="*/ 2509537 h 2903244"/>
                <a:gd name="connsiteX34-2211" fmla="*/ 1384327 w 3764972"/>
                <a:gd name="connsiteY34-2212" fmla="*/ 2884187 h 2903244"/>
                <a:gd name="connsiteX35-2213" fmla="*/ 1085877 w 3764972"/>
                <a:gd name="connsiteY35-2214" fmla="*/ 2477787 h 2903244"/>
                <a:gd name="connsiteX36-2215" fmla="*/ 1231927 w 3764972"/>
                <a:gd name="connsiteY36-2216" fmla="*/ 2103137 h 2903244"/>
                <a:gd name="connsiteX37-2217" fmla="*/ 927127 w 3764972"/>
                <a:gd name="connsiteY37-2218" fmla="*/ 2242837 h 2903244"/>
                <a:gd name="connsiteX38-2219" fmla="*/ 336577 w 3764972"/>
                <a:gd name="connsiteY38-2220" fmla="*/ 2350787 h 2903244"/>
                <a:gd name="connsiteX39-2221" fmla="*/ 806477 w 3764972"/>
                <a:gd name="connsiteY39-2222" fmla="*/ 2058687 h 2903244"/>
                <a:gd name="connsiteX40-2223" fmla="*/ 876327 w 3764972"/>
                <a:gd name="connsiteY40-2224" fmla="*/ 1652287 h 2903244"/>
                <a:gd name="connsiteX41-2225" fmla="*/ 774727 w 3764972"/>
                <a:gd name="connsiteY41-2226" fmla="*/ 1734837 h 2903244"/>
                <a:gd name="connsiteX42-2227" fmla="*/ 412777 w 3764972"/>
                <a:gd name="connsiteY42-2228" fmla="*/ 1931687 h 2903244"/>
                <a:gd name="connsiteX43-2229" fmla="*/ 27 w 3764972"/>
                <a:gd name="connsiteY43-2230" fmla="*/ 1766587 h 2903244"/>
                <a:gd name="connsiteX44-2231" fmla="*/ 393727 w 3764972"/>
                <a:gd name="connsiteY44-2232" fmla="*/ 1671337 h 2903244"/>
                <a:gd name="connsiteX45-2233" fmla="*/ 723927 w 3764972"/>
                <a:gd name="connsiteY45-2234" fmla="*/ 1391937 h 2903244"/>
                <a:gd name="connsiteX46-2235" fmla="*/ 882677 w 3764972"/>
                <a:gd name="connsiteY46-2236" fmla="*/ 1226837 h 2903244"/>
                <a:gd name="connsiteX47-2237" fmla="*/ 469927 w 3764972"/>
                <a:gd name="connsiteY47-2238" fmla="*/ 1271287 h 2903244"/>
                <a:gd name="connsiteX48-2239" fmla="*/ 209577 w 3764972"/>
                <a:gd name="connsiteY48-2240" fmla="*/ 1156987 h 2903244"/>
                <a:gd name="connsiteX49-2241" fmla="*/ 158777 w 3764972"/>
                <a:gd name="connsiteY49-2242" fmla="*/ 934737 h 2903244"/>
                <a:gd name="connsiteX50-2243" fmla="*/ 469927 w 3764972"/>
                <a:gd name="connsiteY50-2244" fmla="*/ 1029987 h 2903244"/>
                <a:gd name="connsiteX51-2245" fmla="*/ 812827 w 3764972"/>
                <a:gd name="connsiteY51-2246" fmla="*/ 928387 h 2903244"/>
                <a:gd name="connsiteX52-2247" fmla="*/ 831877 w 3764972"/>
                <a:gd name="connsiteY52-2248" fmla="*/ 604537 h 2903244"/>
                <a:gd name="connsiteX53-2249" fmla="*/ 965227 w 3764972"/>
                <a:gd name="connsiteY53-2250" fmla="*/ 261637 h 2903244"/>
                <a:gd name="connsiteX54-2251" fmla="*/ 1130327 w 3764972"/>
                <a:gd name="connsiteY54-2252" fmla="*/ 166387 h 2903244"/>
                <a:gd name="connsiteX55-2253" fmla="*/ 1200177 w 3764972"/>
                <a:gd name="connsiteY55-2254" fmla="*/ 420387 h 2903244"/>
                <a:gd name="connsiteX56-2255" fmla="*/ 1536727 w 3764972"/>
                <a:gd name="connsiteY56-2256" fmla="*/ 521987 h 2903244"/>
                <a:gd name="connsiteX57-2257" fmla="*/ 1714527 w 3764972"/>
                <a:gd name="connsiteY57-2258" fmla="*/ 90187 h 2903244"/>
                <a:gd name="connsiteX58-2259" fmla="*/ 1841527 w 3764972"/>
                <a:gd name="connsiteY58-2260" fmla="*/ 20337 h 2903244"/>
                <a:gd name="connsiteX59-2261" fmla="*/ 1873277 w 3764972"/>
                <a:gd name="connsiteY59-2262" fmla="*/ 356887 h 2903244"/>
                <a:gd name="connsiteX60-2263" fmla="*/ 2057427 w 3764972"/>
                <a:gd name="connsiteY60-2264" fmla="*/ 458487 h 2903244"/>
                <a:gd name="connsiteX61-2265" fmla="*/ 2228877 w 3764972"/>
                <a:gd name="connsiteY61-2266" fmla="*/ 261637 h 2903244"/>
                <a:gd name="connsiteX62-2267" fmla="*/ 2273327 w 3764972"/>
                <a:gd name="connsiteY62-2268" fmla="*/ 490237 h 2903244"/>
                <a:gd name="connsiteX0-2269" fmla="*/ 2273327 w 3764972"/>
                <a:gd name="connsiteY0-2270" fmla="*/ 490237 h 2903244"/>
                <a:gd name="connsiteX1-2271" fmla="*/ 2518437 w 3764972"/>
                <a:gd name="connsiteY1-2272" fmla="*/ 209567 h 2903244"/>
                <a:gd name="connsiteX2-2273" fmla="*/ 2870227 w 3764972"/>
                <a:gd name="connsiteY2-2274" fmla="*/ 96537 h 2903244"/>
                <a:gd name="connsiteX3-2275" fmla="*/ 3003577 w 3764972"/>
                <a:gd name="connsiteY3-2276" fmla="*/ 102887 h 2903244"/>
                <a:gd name="connsiteX4-2277" fmla="*/ 2843557 w 3764972"/>
                <a:gd name="connsiteY4-2278" fmla="*/ 231157 h 2903244"/>
                <a:gd name="connsiteX5-2279" fmla="*/ 2735607 w 3764972"/>
                <a:gd name="connsiteY5-2280" fmla="*/ 438167 h 2903244"/>
                <a:gd name="connsiteX6-2281" fmla="*/ 2774977 w 3764972"/>
                <a:gd name="connsiteY6-2282" fmla="*/ 591837 h 2903244"/>
                <a:gd name="connsiteX7-2283" fmla="*/ 2971827 w 3764972"/>
                <a:gd name="connsiteY7-2284" fmla="*/ 483887 h 2903244"/>
                <a:gd name="connsiteX8-2285" fmla="*/ 3182647 w 3764972"/>
                <a:gd name="connsiteY8-2286" fmla="*/ 439437 h 2903244"/>
                <a:gd name="connsiteX9-2287" fmla="*/ 3418867 w 3764972"/>
                <a:gd name="connsiteY9-2288" fmla="*/ 499127 h 2903244"/>
                <a:gd name="connsiteX10-2289" fmla="*/ 3251227 w 3764972"/>
                <a:gd name="connsiteY10-2290" fmla="*/ 629937 h 2903244"/>
                <a:gd name="connsiteX11-2291" fmla="*/ 3134387 w 3764972"/>
                <a:gd name="connsiteY11-2292" fmla="*/ 861077 h 2903244"/>
                <a:gd name="connsiteX12-2293" fmla="*/ 3294407 w 3764972"/>
                <a:gd name="connsiteY12-2294" fmla="*/ 1113807 h 2903244"/>
                <a:gd name="connsiteX13-2295" fmla="*/ 3549677 w 3764972"/>
                <a:gd name="connsiteY13-2296" fmla="*/ 1228107 h 2903244"/>
                <a:gd name="connsiteX14-2297" fmla="*/ 3238527 w 3764972"/>
                <a:gd name="connsiteY14-2298" fmla="*/ 1404637 h 2903244"/>
                <a:gd name="connsiteX15-2299" fmla="*/ 3420137 w 3764972"/>
                <a:gd name="connsiteY15-2300" fmla="*/ 1572277 h 2903244"/>
                <a:gd name="connsiteX16-2301" fmla="*/ 3643657 w 3764972"/>
                <a:gd name="connsiteY16-2302" fmla="*/ 1778017 h 2903244"/>
                <a:gd name="connsiteX17-2303" fmla="*/ 3747797 w 3764972"/>
                <a:gd name="connsiteY17-2304" fmla="*/ 1992647 h 2903244"/>
                <a:gd name="connsiteX18-2305" fmla="*/ 3288057 w 3764972"/>
                <a:gd name="connsiteY18-2306" fmla="*/ 1902477 h 2903244"/>
                <a:gd name="connsiteX19-2307" fmla="*/ 3116607 w 3764972"/>
                <a:gd name="connsiteY19-2308" fmla="*/ 2101867 h 2903244"/>
                <a:gd name="connsiteX20-2309" fmla="*/ 3058187 w 3764972"/>
                <a:gd name="connsiteY20-2310" fmla="*/ 2379997 h 2903244"/>
                <a:gd name="connsiteX21-2311" fmla="*/ 3105177 w 3764972"/>
                <a:gd name="connsiteY21-2312" fmla="*/ 2612407 h 2903244"/>
                <a:gd name="connsiteX22-2313" fmla="*/ 2813077 w 3764972"/>
                <a:gd name="connsiteY22-2314" fmla="*/ 2344437 h 2903244"/>
                <a:gd name="connsiteX23-2315" fmla="*/ 2618767 w 3764972"/>
                <a:gd name="connsiteY23-2316" fmla="*/ 2293637 h 2903244"/>
                <a:gd name="connsiteX24-2317" fmla="*/ 2317777 w 3764972"/>
                <a:gd name="connsiteY24-2318" fmla="*/ 2477787 h 2903244"/>
                <a:gd name="connsiteX25-2319" fmla="*/ 2286027 w 3764972"/>
                <a:gd name="connsiteY25-2320" fmla="*/ 2757187 h 2903244"/>
                <a:gd name="connsiteX26-2321" fmla="*/ 2241577 w 3764972"/>
                <a:gd name="connsiteY26-2322" fmla="*/ 2807987 h 2903244"/>
                <a:gd name="connsiteX27-2323" fmla="*/ 2139977 w 3764972"/>
                <a:gd name="connsiteY27-2324" fmla="*/ 2452387 h 2903244"/>
                <a:gd name="connsiteX28-2325" fmla="*/ 1873277 w 3764972"/>
                <a:gd name="connsiteY28-2326" fmla="*/ 2433337 h 2903244"/>
                <a:gd name="connsiteX29-2327" fmla="*/ 2000277 w 3764972"/>
                <a:gd name="connsiteY29-2328" fmla="*/ 2712737 h 2903244"/>
                <a:gd name="connsiteX30-2329" fmla="*/ 1860577 w 3764972"/>
                <a:gd name="connsiteY30-2330" fmla="*/ 2903237 h 2903244"/>
                <a:gd name="connsiteX31-2331" fmla="*/ 1816127 w 3764972"/>
                <a:gd name="connsiteY31-2332" fmla="*/ 2706387 h 2903244"/>
                <a:gd name="connsiteX32-2333" fmla="*/ 1555777 w 3764972"/>
                <a:gd name="connsiteY32-2334" fmla="*/ 2376187 h 2903244"/>
                <a:gd name="connsiteX33-2335" fmla="*/ 1403377 w 3764972"/>
                <a:gd name="connsiteY33-2336" fmla="*/ 2509537 h 2903244"/>
                <a:gd name="connsiteX34-2337" fmla="*/ 1384327 w 3764972"/>
                <a:gd name="connsiteY34-2338" fmla="*/ 2884187 h 2903244"/>
                <a:gd name="connsiteX35-2339" fmla="*/ 1085877 w 3764972"/>
                <a:gd name="connsiteY35-2340" fmla="*/ 2477787 h 2903244"/>
                <a:gd name="connsiteX36-2341" fmla="*/ 1231927 w 3764972"/>
                <a:gd name="connsiteY36-2342" fmla="*/ 2103137 h 2903244"/>
                <a:gd name="connsiteX37-2343" fmla="*/ 927127 w 3764972"/>
                <a:gd name="connsiteY37-2344" fmla="*/ 2242837 h 2903244"/>
                <a:gd name="connsiteX38-2345" fmla="*/ 336577 w 3764972"/>
                <a:gd name="connsiteY38-2346" fmla="*/ 2350787 h 2903244"/>
                <a:gd name="connsiteX39-2347" fmla="*/ 806477 w 3764972"/>
                <a:gd name="connsiteY39-2348" fmla="*/ 2058687 h 2903244"/>
                <a:gd name="connsiteX40-2349" fmla="*/ 876327 w 3764972"/>
                <a:gd name="connsiteY40-2350" fmla="*/ 1652287 h 2903244"/>
                <a:gd name="connsiteX41-2351" fmla="*/ 774727 w 3764972"/>
                <a:gd name="connsiteY41-2352" fmla="*/ 1734837 h 2903244"/>
                <a:gd name="connsiteX42-2353" fmla="*/ 412777 w 3764972"/>
                <a:gd name="connsiteY42-2354" fmla="*/ 1931687 h 2903244"/>
                <a:gd name="connsiteX43-2355" fmla="*/ 27 w 3764972"/>
                <a:gd name="connsiteY43-2356" fmla="*/ 1766587 h 2903244"/>
                <a:gd name="connsiteX44-2357" fmla="*/ 393727 w 3764972"/>
                <a:gd name="connsiteY44-2358" fmla="*/ 1671337 h 2903244"/>
                <a:gd name="connsiteX45-2359" fmla="*/ 723927 w 3764972"/>
                <a:gd name="connsiteY45-2360" fmla="*/ 1391937 h 2903244"/>
                <a:gd name="connsiteX46-2361" fmla="*/ 882677 w 3764972"/>
                <a:gd name="connsiteY46-2362" fmla="*/ 1226837 h 2903244"/>
                <a:gd name="connsiteX47-2363" fmla="*/ 469927 w 3764972"/>
                <a:gd name="connsiteY47-2364" fmla="*/ 1271287 h 2903244"/>
                <a:gd name="connsiteX48-2365" fmla="*/ 209577 w 3764972"/>
                <a:gd name="connsiteY48-2366" fmla="*/ 1156987 h 2903244"/>
                <a:gd name="connsiteX49-2367" fmla="*/ 158777 w 3764972"/>
                <a:gd name="connsiteY49-2368" fmla="*/ 934737 h 2903244"/>
                <a:gd name="connsiteX50-2369" fmla="*/ 469927 w 3764972"/>
                <a:gd name="connsiteY50-2370" fmla="*/ 1029987 h 2903244"/>
                <a:gd name="connsiteX51-2371" fmla="*/ 812827 w 3764972"/>
                <a:gd name="connsiteY51-2372" fmla="*/ 928387 h 2903244"/>
                <a:gd name="connsiteX52-2373" fmla="*/ 831877 w 3764972"/>
                <a:gd name="connsiteY52-2374" fmla="*/ 604537 h 2903244"/>
                <a:gd name="connsiteX53-2375" fmla="*/ 965227 w 3764972"/>
                <a:gd name="connsiteY53-2376" fmla="*/ 261637 h 2903244"/>
                <a:gd name="connsiteX54-2377" fmla="*/ 1130327 w 3764972"/>
                <a:gd name="connsiteY54-2378" fmla="*/ 166387 h 2903244"/>
                <a:gd name="connsiteX55-2379" fmla="*/ 1200177 w 3764972"/>
                <a:gd name="connsiteY55-2380" fmla="*/ 420387 h 2903244"/>
                <a:gd name="connsiteX56-2381" fmla="*/ 1536727 w 3764972"/>
                <a:gd name="connsiteY56-2382" fmla="*/ 521987 h 2903244"/>
                <a:gd name="connsiteX57-2383" fmla="*/ 1714527 w 3764972"/>
                <a:gd name="connsiteY57-2384" fmla="*/ 90187 h 2903244"/>
                <a:gd name="connsiteX58-2385" fmla="*/ 1841527 w 3764972"/>
                <a:gd name="connsiteY58-2386" fmla="*/ 20337 h 2903244"/>
                <a:gd name="connsiteX59-2387" fmla="*/ 1873277 w 3764972"/>
                <a:gd name="connsiteY59-2388" fmla="*/ 356887 h 2903244"/>
                <a:gd name="connsiteX60-2389" fmla="*/ 2057427 w 3764972"/>
                <a:gd name="connsiteY60-2390" fmla="*/ 458487 h 2903244"/>
                <a:gd name="connsiteX61-2391" fmla="*/ 2228877 w 3764972"/>
                <a:gd name="connsiteY61-2392" fmla="*/ 261637 h 2903244"/>
                <a:gd name="connsiteX62-2393" fmla="*/ 2273327 w 3764972"/>
                <a:gd name="connsiteY62-2394" fmla="*/ 490237 h 2903244"/>
                <a:gd name="connsiteX0-2395" fmla="*/ 2273327 w 3765465"/>
                <a:gd name="connsiteY0-2396" fmla="*/ 490237 h 2903244"/>
                <a:gd name="connsiteX1-2397" fmla="*/ 2518437 w 3765465"/>
                <a:gd name="connsiteY1-2398" fmla="*/ 209567 h 2903244"/>
                <a:gd name="connsiteX2-2399" fmla="*/ 2870227 w 3765465"/>
                <a:gd name="connsiteY2-2400" fmla="*/ 96537 h 2903244"/>
                <a:gd name="connsiteX3-2401" fmla="*/ 3003577 w 3765465"/>
                <a:gd name="connsiteY3-2402" fmla="*/ 102887 h 2903244"/>
                <a:gd name="connsiteX4-2403" fmla="*/ 2843557 w 3765465"/>
                <a:gd name="connsiteY4-2404" fmla="*/ 231157 h 2903244"/>
                <a:gd name="connsiteX5-2405" fmla="*/ 2735607 w 3765465"/>
                <a:gd name="connsiteY5-2406" fmla="*/ 438167 h 2903244"/>
                <a:gd name="connsiteX6-2407" fmla="*/ 2774977 w 3765465"/>
                <a:gd name="connsiteY6-2408" fmla="*/ 591837 h 2903244"/>
                <a:gd name="connsiteX7-2409" fmla="*/ 2971827 w 3765465"/>
                <a:gd name="connsiteY7-2410" fmla="*/ 483887 h 2903244"/>
                <a:gd name="connsiteX8-2411" fmla="*/ 3182647 w 3765465"/>
                <a:gd name="connsiteY8-2412" fmla="*/ 439437 h 2903244"/>
                <a:gd name="connsiteX9-2413" fmla="*/ 3418867 w 3765465"/>
                <a:gd name="connsiteY9-2414" fmla="*/ 499127 h 2903244"/>
                <a:gd name="connsiteX10-2415" fmla="*/ 3251227 w 3765465"/>
                <a:gd name="connsiteY10-2416" fmla="*/ 629937 h 2903244"/>
                <a:gd name="connsiteX11-2417" fmla="*/ 3134387 w 3765465"/>
                <a:gd name="connsiteY11-2418" fmla="*/ 861077 h 2903244"/>
                <a:gd name="connsiteX12-2419" fmla="*/ 3294407 w 3765465"/>
                <a:gd name="connsiteY12-2420" fmla="*/ 1113807 h 2903244"/>
                <a:gd name="connsiteX13-2421" fmla="*/ 3549677 w 3765465"/>
                <a:gd name="connsiteY13-2422" fmla="*/ 1228107 h 2903244"/>
                <a:gd name="connsiteX14-2423" fmla="*/ 3238527 w 3765465"/>
                <a:gd name="connsiteY14-2424" fmla="*/ 1404637 h 2903244"/>
                <a:gd name="connsiteX15-2425" fmla="*/ 3420137 w 3765465"/>
                <a:gd name="connsiteY15-2426" fmla="*/ 1572277 h 2903244"/>
                <a:gd name="connsiteX16-2427" fmla="*/ 3643657 w 3765465"/>
                <a:gd name="connsiteY16-2428" fmla="*/ 1778017 h 2903244"/>
                <a:gd name="connsiteX17-2429" fmla="*/ 3747797 w 3765465"/>
                <a:gd name="connsiteY17-2430" fmla="*/ 1992647 h 2903244"/>
                <a:gd name="connsiteX18-2431" fmla="*/ 3280437 w 3765465"/>
                <a:gd name="connsiteY18-2432" fmla="*/ 1948197 h 2903244"/>
                <a:gd name="connsiteX19-2433" fmla="*/ 3116607 w 3765465"/>
                <a:gd name="connsiteY19-2434" fmla="*/ 2101867 h 2903244"/>
                <a:gd name="connsiteX20-2435" fmla="*/ 3058187 w 3765465"/>
                <a:gd name="connsiteY20-2436" fmla="*/ 2379997 h 2903244"/>
                <a:gd name="connsiteX21-2437" fmla="*/ 3105177 w 3765465"/>
                <a:gd name="connsiteY21-2438" fmla="*/ 2612407 h 2903244"/>
                <a:gd name="connsiteX22-2439" fmla="*/ 2813077 w 3765465"/>
                <a:gd name="connsiteY22-2440" fmla="*/ 2344437 h 2903244"/>
                <a:gd name="connsiteX23-2441" fmla="*/ 2618767 w 3765465"/>
                <a:gd name="connsiteY23-2442" fmla="*/ 2293637 h 2903244"/>
                <a:gd name="connsiteX24-2443" fmla="*/ 2317777 w 3765465"/>
                <a:gd name="connsiteY24-2444" fmla="*/ 2477787 h 2903244"/>
                <a:gd name="connsiteX25-2445" fmla="*/ 2286027 w 3765465"/>
                <a:gd name="connsiteY25-2446" fmla="*/ 2757187 h 2903244"/>
                <a:gd name="connsiteX26-2447" fmla="*/ 2241577 w 3765465"/>
                <a:gd name="connsiteY26-2448" fmla="*/ 2807987 h 2903244"/>
                <a:gd name="connsiteX27-2449" fmla="*/ 2139977 w 3765465"/>
                <a:gd name="connsiteY27-2450" fmla="*/ 2452387 h 2903244"/>
                <a:gd name="connsiteX28-2451" fmla="*/ 1873277 w 3765465"/>
                <a:gd name="connsiteY28-2452" fmla="*/ 2433337 h 2903244"/>
                <a:gd name="connsiteX29-2453" fmla="*/ 2000277 w 3765465"/>
                <a:gd name="connsiteY29-2454" fmla="*/ 2712737 h 2903244"/>
                <a:gd name="connsiteX30-2455" fmla="*/ 1860577 w 3765465"/>
                <a:gd name="connsiteY30-2456" fmla="*/ 2903237 h 2903244"/>
                <a:gd name="connsiteX31-2457" fmla="*/ 1816127 w 3765465"/>
                <a:gd name="connsiteY31-2458" fmla="*/ 2706387 h 2903244"/>
                <a:gd name="connsiteX32-2459" fmla="*/ 1555777 w 3765465"/>
                <a:gd name="connsiteY32-2460" fmla="*/ 2376187 h 2903244"/>
                <a:gd name="connsiteX33-2461" fmla="*/ 1403377 w 3765465"/>
                <a:gd name="connsiteY33-2462" fmla="*/ 2509537 h 2903244"/>
                <a:gd name="connsiteX34-2463" fmla="*/ 1384327 w 3765465"/>
                <a:gd name="connsiteY34-2464" fmla="*/ 2884187 h 2903244"/>
                <a:gd name="connsiteX35-2465" fmla="*/ 1085877 w 3765465"/>
                <a:gd name="connsiteY35-2466" fmla="*/ 2477787 h 2903244"/>
                <a:gd name="connsiteX36-2467" fmla="*/ 1231927 w 3765465"/>
                <a:gd name="connsiteY36-2468" fmla="*/ 2103137 h 2903244"/>
                <a:gd name="connsiteX37-2469" fmla="*/ 927127 w 3765465"/>
                <a:gd name="connsiteY37-2470" fmla="*/ 2242837 h 2903244"/>
                <a:gd name="connsiteX38-2471" fmla="*/ 336577 w 3765465"/>
                <a:gd name="connsiteY38-2472" fmla="*/ 2350787 h 2903244"/>
                <a:gd name="connsiteX39-2473" fmla="*/ 806477 w 3765465"/>
                <a:gd name="connsiteY39-2474" fmla="*/ 2058687 h 2903244"/>
                <a:gd name="connsiteX40-2475" fmla="*/ 876327 w 3765465"/>
                <a:gd name="connsiteY40-2476" fmla="*/ 1652287 h 2903244"/>
                <a:gd name="connsiteX41-2477" fmla="*/ 774727 w 3765465"/>
                <a:gd name="connsiteY41-2478" fmla="*/ 1734837 h 2903244"/>
                <a:gd name="connsiteX42-2479" fmla="*/ 412777 w 3765465"/>
                <a:gd name="connsiteY42-2480" fmla="*/ 1931687 h 2903244"/>
                <a:gd name="connsiteX43-2481" fmla="*/ 27 w 3765465"/>
                <a:gd name="connsiteY43-2482" fmla="*/ 1766587 h 2903244"/>
                <a:gd name="connsiteX44-2483" fmla="*/ 393727 w 3765465"/>
                <a:gd name="connsiteY44-2484" fmla="*/ 1671337 h 2903244"/>
                <a:gd name="connsiteX45-2485" fmla="*/ 723927 w 3765465"/>
                <a:gd name="connsiteY45-2486" fmla="*/ 1391937 h 2903244"/>
                <a:gd name="connsiteX46-2487" fmla="*/ 882677 w 3765465"/>
                <a:gd name="connsiteY46-2488" fmla="*/ 1226837 h 2903244"/>
                <a:gd name="connsiteX47-2489" fmla="*/ 469927 w 3765465"/>
                <a:gd name="connsiteY47-2490" fmla="*/ 1271287 h 2903244"/>
                <a:gd name="connsiteX48-2491" fmla="*/ 209577 w 3765465"/>
                <a:gd name="connsiteY48-2492" fmla="*/ 1156987 h 2903244"/>
                <a:gd name="connsiteX49-2493" fmla="*/ 158777 w 3765465"/>
                <a:gd name="connsiteY49-2494" fmla="*/ 934737 h 2903244"/>
                <a:gd name="connsiteX50-2495" fmla="*/ 469927 w 3765465"/>
                <a:gd name="connsiteY50-2496" fmla="*/ 1029987 h 2903244"/>
                <a:gd name="connsiteX51-2497" fmla="*/ 812827 w 3765465"/>
                <a:gd name="connsiteY51-2498" fmla="*/ 928387 h 2903244"/>
                <a:gd name="connsiteX52-2499" fmla="*/ 831877 w 3765465"/>
                <a:gd name="connsiteY52-2500" fmla="*/ 604537 h 2903244"/>
                <a:gd name="connsiteX53-2501" fmla="*/ 965227 w 3765465"/>
                <a:gd name="connsiteY53-2502" fmla="*/ 261637 h 2903244"/>
                <a:gd name="connsiteX54-2503" fmla="*/ 1130327 w 3765465"/>
                <a:gd name="connsiteY54-2504" fmla="*/ 166387 h 2903244"/>
                <a:gd name="connsiteX55-2505" fmla="*/ 1200177 w 3765465"/>
                <a:gd name="connsiteY55-2506" fmla="*/ 420387 h 2903244"/>
                <a:gd name="connsiteX56-2507" fmla="*/ 1536727 w 3765465"/>
                <a:gd name="connsiteY56-2508" fmla="*/ 521987 h 2903244"/>
                <a:gd name="connsiteX57-2509" fmla="*/ 1714527 w 3765465"/>
                <a:gd name="connsiteY57-2510" fmla="*/ 90187 h 2903244"/>
                <a:gd name="connsiteX58-2511" fmla="*/ 1841527 w 3765465"/>
                <a:gd name="connsiteY58-2512" fmla="*/ 20337 h 2903244"/>
                <a:gd name="connsiteX59-2513" fmla="*/ 1873277 w 3765465"/>
                <a:gd name="connsiteY59-2514" fmla="*/ 356887 h 2903244"/>
                <a:gd name="connsiteX60-2515" fmla="*/ 2057427 w 3765465"/>
                <a:gd name="connsiteY60-2516" fmla="*/ 458487 h 2903244"/>
                <a:gd name="connsiteX61-2517" fmla="*/ 2228877 w 3765465"/>
                <a:gd name="connsiteY61-2518" fmla="*/ 261637 h 2903244"/>
                <a:gd name="connsiteX62-2519" fmla="*/ 2273327 w 3765465"/>
                <a:gd name="connsiteY62-2520" fmla="*/ 490237 h 2903244"/>
                <a:gd name="connsiteX0-2521" fmla="*/ 2273327 w 3765465"/>
                <a:gd name="connsiteY0-2522" fmla="*/ 490237 h 2903244"/>
                <a:gd name="connsiteX1-2523" fmla="*/ 2518437 w 3765465"/>
                <a:gd name="connsiteY1-2524" fmla="*/ 209567 h 2903244"/>
                <a:gd name="connsiteX2-2525" fmla="*/ 2870227 w 3765465"/>
                <a:gd name="connsiteY2-2526" fmla="*/ 96537 h 2903244"/>
                <a:gd name="connsiteX3-2527" fmla="*/ 3003577 w 3765465"/>
                <a:gd name="connsiteY3-2528" fmla="*/ 102887 h 2903244"/>
                <a:gd name="connsiteX4-2529" fmla="*/ 2843557 w 3765465"/>
                <a:gd name="connsiteY4-2530" fmla="*/ 231157 h 2903244"/>
                <a:gd name="connsiteX5-2531" fmla="*/ 2735607 w 3765465"/>
                <a:gd name="connsiteY5-2532" fmla="*/ 438167 h 2903244"/>
                <a:gd name="connsiteX6-2533" fmla="*/ 2774977 w 3765465"/>
                <a:gd name="connsiteY6-2534" fmla="*/ 591837 h 2903244"/>
                <a:gd name="connsiteX7-2535" fmla="*/ 2971827 w 3765465"/>
                <a:gd name="connsiteY7-2536" fmla="*/ 483887 h 2903244"/>
                <a:gd name="connsiteX8-2537" fmla="*/ 3182647 w 3765465"/>
                <a:gd name="connsiteY8-2538" fmla="*/ 439437 h 2903244"/>
                <a:gd name="connsiteX9-2539" fmla="*/ 3418867 w 3765465"/>
                <a:gd name="connsiteY9-2540" fmla="*/ 499127 h 2903244"/>
                <a:gd name="connsiteX10-2541" fmla="*/ 3251227 w 3765465"/>
                <a:gd name="connsiteY10-2542" fmla="*/ 629937 h 2903244"/>
                <a:gd name="connsiteX11-2543" fmla="*/ 3134387 w 3765465"/>
                <a:gd name="connsiteY11-2544" fmla="*/ 861077 h 2903244"/>
                <a:gd name="connsiteX12-2545" fmla="*/ 3294407 w 3765465"/>
                <a:gd name="connsiteY12-2546" fmla="*/ 1113807 h 2903244"/>
                <a:gd name="connsiteX13-2547" fmla="*/ 3549677 w 3765465"/>
                <a:gd name="connsiteY13-2548" fmla="*/ 1228107 h 2903244"/>
                <a:gd name="connsiteX14-2549" fmla="*/ 3238527 w 3765465"/>
                <a:gd name="connsiteY14-2550" fmla="*/ 1404637 h 2903244"/>
                <a:gd name="connsiteX15-2551" fmla="*/ 3420137 w 3765465"/>
                <a:gd name="connsiteY15-2552" fmla="*/ 1572277 h 2903244"/>
                <a:gd name="connsiteX16-2553" fmla="*/ 3643657 w 3765465"/>
                <a:gd name="connsiteY16-2554" fmla="*/ 1778017 h 2903244"/>
                <a:gd name="connsiteX17-2555" fmla="*/ 3747797 w 3765465"/>
                <a:gd name="connsiteY17-2556" fmla="*/ 1992647 h 2903244"/>
                <a:gd name="connsiteX18-2557" fmla="*/ 3280437 w 3765465"/>
                <a:gd name="connsiteY18-2558" fmla="*/ 1948197 h 2903244"/>
                <a:gd name="connsiteX19-2559" fmla="*/ 3116607 w 3765465"/>
                <a:gd name="connsiteY19-2560" fmla="*/ 2101867 h 2903244"/>
                <a:gd name="connsiteX20-2561" fmla="*/ 3058187 w 3765465"/>
                <a:gd name="connsiteY20-2562" fmla="*/ 2379997 h 2903244"/>
                <a:gd name="connsiteX21-2563" fmla="*/ 3105177 w 3765465"/>
                <a:gd name="connsiteY21-2564" fmla="*/ 2612407 h 2903244"/>
                <a:gd name="connsiteX22-2565" fmla="*/ 2813077 w 3765465"/>
                <a:gd name="connsiteY22-2566" fmla="*/ 2344437 h 2903244"/>
                <a:gd name="connsiteX23-2567" fmla="*/ 2618767 w 3765465"/>
                <a:gd name="connsiteY23-2568" fmla="*/ 2293637 h 2903244"/>
                <a:gd name="connsiteX24-2569" fmla="*/ 2470177 w 3765465"/>
                <a:gd name="connsiteY24-2570" fmla="*/ 2462547 h 2903244"/>
                <a:gd name="connsiteX25-2571" fmla="*/ 2286027 w 3765465"/>
                <a:gd name="connsiteY25-2572" fmla="*/ 2757187 h 2903244"/>
                <a:gd name="connsiteX26-2573" fmla="*/ 2241577 w 3765465"/>
                <a:gd name="connsiteY26-2574" fmla="*/ 2807987 h 2903244"/>
                <a:gd name="connsiteX27-2575" fmla="*/ 2139977 w 3765465"/>
                <a:gd name="connsiteY27-2576" fmla="*/ 2452387 h 2903244"/>
                <a:gd name="connsiteX28-2577" fmla="*/ 1873277 w 3765465"/>
                <a:gd name="connsiteY28-2578" fmla="*/ 2433337 h 2903244"/>
                <a:gd name="connsiteX29-2579" fmla="*/ 2000277 w 3765465"/>
                <a:gd name="connsiteY29-2580" fmla="*/ 2712737 h 2903244"/>
                <a:gd name="connsiteX30-2581" fmla="*/ 1860577 w 3765465"/>
                <a:gd name="connsiteY30-2582" fmla="*/ 2903237 h 2903244"/>
                <a:gd name="connsiteX31-2583" fmla="*/ 1816127 w 3765465"/>
                <a:gd name="connsiteY31-2584" fmla="*/ 2706387 h 2903244"/>
                <a:gd name="connsiteX32-2585" fmla="*/ 1555777 w 3765465"/>
                <a:gd name="connsiteY32-2586" fmla="*/ 2376187 h 2903244"/>
                <a:gd name="connsiteX33-2587" fmla="*/ 1403377 w 3765465"/>
                <a:gd name="connsiteY33-2588" fmla="*/ 2509537 h 2903244"/>
                <a:gd name="connsiteX34-2589" fmla="*/ 1384327 w 3765465"/>
                <a:gd name="connsiteY34-2590" fmla="*/ 2884187 h 2903244"/>
                <a:gd name="connsiteX35-2591" fmla="*/ 1085877 w 3765465"/>
                <a:gd name="connsiteY35-2592" fmla="*/ 2477787 h 2903244"/>
                <a:gd name="connsiteX36-2593" fmla="*/ 1231927 w 3765465"/>
                <a:gd name="connsiteY36-2594" fmla="*/ 2103137 h 2903244"/>
                <a:gd name="connsiteX37-2595" fmla="*/ 927127 w 3765465"/>
                <a:gd name="connsiteY37-2596" fmla="*/ 2242837 h 2903244"/>
                <a:gd name="connsiteX38-2597" fmla="*/ 336577 w 3765465"/>
                <a:gd name="connsiteY38-2598" fmla="*/ 2350787 h 2903244"/>
                <a:gd name="connsiteX39-2599" fmla="*/ 806477 w 3765465"/>
                <a:gd name="connsiteY39-2600" fmla="*/ 2058687 h 2903244"/>
                <a:gd name="connsiteX40-2601" fmla="*/ 876327 w 3765465"/>
                <a:gd name="connsiteY40-2602" fmla="*/ 1652287 h 2903244"/>
                <a:gd name="connsiteX41-2603" fmla="*/ 774727 w 3765465"/>
                <a:gd name="connsiteY41-2604" fmla="*/ 1734837 h 2903244"/>
                <a:gd name="connsiteX42-2605" fmla="*/ 412777 w 3765465"/>
                <a:gd name="connsiteY42-2606" fmla="*/ 1931687 h 2903244"/>
                <a:gd name="connsiteX43-2607" fmla="*/ 27 w 3765465"/>
                <a:gd name="connsiteY43-2608" fmla="*/ 1766587 h 2903244"/>
                <a:gd name="connsiteX44-2609" fmla="*/ 393727 w 3765465"/>
                <a:gd name="connsiteY44-2610" fmla="*/ 1671337 h 2903244"/>
                <a:gd name="connsiteX45-2611" fmla="*/ 723927 w 3765465"/>
                <a:gd name="connsiteY45-2612" fmla="*/ 1391937 h 2903244"/>
                <a:gd name="connsiteX46-2613" fmla="*/ 882677 w 3765465"/>
                <a:gd name="connsiteY46-2614" fmla="*/ 1226837 h 2903244"/>
                <a:gd name="connsiteX47-2615" fmla="*/ 469927 w 3765465"/>
                <a:gd name="connsiteY47-2616" fmla="*/ 1271287 h 2903244"/>
                <a:gd name="connsiteX48-2617" fmla="*/ 209577 w 3765465"/>
                <a:gd name="connsiteY48-2618" fmla="*/ 1156987 h 2903244"/>
                <a:gd name="connsiteX49-2619" fmla="*/ 158777 w 3765465"/>
                <a:gd name="connsiteY49-2620" fmla="*/ 934737 h 2903244"/>
                <a:gd name="connsiteX50-2621" fmla="*/ 469927 w 3765465"/>
                <a:gd name="connsiteY50-2622" fmla="*/ 1029987 h 2903244"/>
                <a:gd name="connsiteX51-2623" fmla="*/ 812827 w 3765465"/>
                <a:gd name="connsiteY51-2624" fmla="*/ 928387 h 2903244"/>
                <a:gd name="connsiteX52-2625" fmla="*/ 831877 w 3765465"/>
                <a:gd name="connsiteY52-2626" fmla="*/ 604537 h 2903244"/>
                <a:gd name="connsiteX53-2627" fmla="*/ 965227 w 3765465"/>
                <a:gd name="connsiteY53-2628" fmla="*/ 261637 h 2903244"/>
                <a:gd name="connsiteX54-2629" fmla="*/ 1130327 w 3765465"/>
                <a:gd name="connsiteY54-2630" fmla="*/ 166387 h 2903244"/>
                <a:gd name="connsiteX55-2631" fmla="*/ 1200177 w 3765465"/>
                <a:gd name="connsiteY55-2632" fmla="*/ 420387 h 2903244"/>
                <a:gd name="connsiteX56-2633" fmla="*/ 1536727 w 3765465"/>
                <a:gd name="connsiteY56-2634" fmla="*/ 521987 h 2903244"/>
                <a:gd name="connsiteX57-2635" fmla="*/ 1714527 w 3765465"/>
                <a:gd name="connsiteY57-2636" fmla="*/ 90187 h 2903244"/>
                <a:gd name="connsiteX58-2637" fmla="*/ 1841527 w 3765465"/>
                <a:gd name="connsiteY58-2638" fmla="*/ 20337 h 2903244"/>
                <a:gd name="connsiteX59-2639" fmla="*/ 1873277 w 3765465"/>
                <a:gd name="connsiteY59-2640" fmla="*/ 356887 h 2903244"/>
                <a:gd name="connsiteX60-2641" fmla="*/ 2057427 w 3765465"/>
                <a:gd name="connsiteY60-2642" fmla="*/ 458487 h 2903244"/>
                <a:gd name="connsiteX61-2643" fmla="*/ 2228877 w 3765465"/>
                <a:gd name="connsiteY61-2644" fmla="*/ 261637 h 2903244"/>
                <a:gd name="connsiteX62-2645" fmla="*/ 2273327 w 3765465"/>
                <a:gd name="connsiteY62-2646" fmla="*/ 490237 h 2903244"/>
                <a:gd name="connsiteX0-2647" fmla="*/ 2273327 w 3765465"/>
                <a:gd name="connsiteY0-2648" fmla="*/ 490237 h 2903244"/>
                <a:gd name="connsiteX1-2649" fmla="*/ 2518437 w 3765465"/>
                <a:gd name="connsiteY1-2650" fmla="*/ 209567 h 2903244"/>
                <a:gd name="connsiteX2-2651" fmla="*/ 2870227 w 3765465"/>
                <a:gd name="connsiteY2-2652" fmla="*/ 96537 h 2903244"/>
                <a:gd name="connsiteX3-2653" fmla="*/ 3003577 w 3765465"/>
                <a:gd name="connsiteY3-2654" fmla="*/ 102887 h 2903244"/>
                <a:gd name="connsiteX4-2655" fmla="*/ 2843557 w 3765465"/>
                <a:gd name="connsiteY4-2656" fmla="*/ 231157 h 2903244"/>
                <a:gd name="connsiteX5-2657" fmla="*/ 2735607 w 3765465"/>
                <a:gd name="connsiteY5-2658" fmla="*/ 438167 h 2903244"/>
                <a:gd name="connsiteX6-2659" fmla="*/ 2774977 w 3765465"/>
                <a:gd name="connsiteY6-2660" fmla="*/ 591837 h 2903244"/>
                <a:gd name="connsiteX7-2661" fmla="*/ 2971827 w 3765465"/>
                <a:gd name="connsiteY7-2662" fmla="*/ 483887 h 2903244"/>
                <a:gd name="connsiteX8-2663" fmla="*/ 3182647 w 3765465"/>
                <a:gd name="connsiteY8-2664" fmla="*/ 439437 h 2903244"/>
                <a:gd name="connsiteX9-2665" fmla="*/ 3418867 w 3765465"/>
                <a:gd name="connsiteY9-2666" fmla="*/ 499127 h 2903244"/>
                <a:gd name="connsiteX10-2667" fmla="*/ 3251227 w 3765465"/>
                <a:gd name="connsiteY10-2668" fmla="*/ 629937 h 2903244"/>
                <a:gd name="connsiteX11-2669" fmla="*/ 3134387 w 3765465"/>
                <a:gd name="connsiteY11-2670" fmla="*/ 861077 h 2903244"/>
                <a:gd name="connsiteX12-2671" fmla="*/ 3294407 w 3765465"/>
                <a:gd name="connsiteY12-2672" fmla="*/ 1113807 h 2903244"/>
                <a:gd name="connsiteX13-2673" fmla="*/ 3549677 w 3765465"/>
                <a:gd name="connsiteY13-2674" fmla="*/ 1228107 h 2903244"/>
                <a:gd name="connsiteX14-2675" fmla="*/ 3238527 w 3765465"/>
                <a:gd name="connsiteY14-2676" fmla="*/ 1404637 h 2903244"/>
                <a:gd name="connsiteX15-2677" fmla="*/ 3420137 w 3765465"/>
                <a:gd name="connsiteY15-2678" fmla="*/ 1572277 h 2903244"/>
                <a:gd name="connsiteX16-2679" fmla="*/ 3643657 w 3765465"/>
                <a:gd name="connsiteY16-2680" fmla="*/ 1778017 h 2903244"/>
                <a:gd name="connsiteX17-2681" fmla="*/ 3747797 w 3765465"/>
                <a:gd name="connsiteY17-2682" fmla="*/ 1992647 h 2903244"/>
                <a:gd name="connsiteX18-2683" fmla="*/ 3280437 w 3765465"/>
                <a:gd name="connsiteY18-2684" fmla="*/ 1948197 h 2903244"/>
                <a:gd name="connsiteX19-2685" fmla="*/ 3116607 w 3765465"/>
                <a:gd name="connsiteY19-2686" fmla="*/ 2101867 h 2903244"/>
                <a:gd name="connsiteX20-2687" fmla="*/ 3058187 w 3765465"/>
                <a:gd name="connsiteY20-2688" fmla="*/ 2379997 h 2903244"/>
                <a:gd name="connsiteX21-2689" fmla="*/ 3105177 w 3765465"/>
                <a:gd name="connsiteY21-2690" fmla="*/ 2612407 h 2903244"/>
                <a:gd name="connsiteX22-2691" fmla="*/ 2813077 w 3765465"/>
                <a:gd name="connsiteY22-2692" fmla="*/ 2344437 h 2903244"/>
                <a:gd name="connsiteX23-2693" fmla="*/ 2618767 w 3765465"/>
                <a:gd name="connsiteY23-2694" fmla="*/ 2293637 h 2903244"/>
                <a:gd name="connsiteX24-2695" fmla="*/ 2470177 w 3765465"/>
                <a:gd name="connsiteY24-2696" fmla="*/ 2462547 h 2903244"/>
                <a:gd name="connsiteX25-2697" fmla="*/ 2362227 w 3765465"/>
                <a:gd name="connsiteY25-2698" fmla="*/ 2627647 h 2903244"/>
                <a:gd name="connsiteX26-2699" fmla="*/ 2241577 w 3765465"/>
                <a:gd name="connsiteY26-2700" fmla="*/ 2807987 h 2903244"/>
                <a:gd name="connsiteX27-2701" fmla="*/ 2139977 w 3765465"/>
                <a:gd name="connsiteY27-2702" fmla="*/ 2452387 h 2903244"/>
                <a:gd name="connsiteX28-2703" fmla="*/ 1873277 w 3765465"/>
                <a:gd name="connsiteY28-2704" fmla="*/ 2433337 h 2903244"/>
                <a:gd name="connsiteX29-2705" fmla="*/ 2000277 w 3765465"/>
                <a:gd name="connsiteY29-2706" fmla="*/ 2712737 h 2903244"/>
                <a:gd name="connsiteX30-2707" fmla="*/ 1860577 w 3765465"/>
                <a:gd name="connsiteY30-2708" fmla="*/ 2903237 h 2903244"/>
                <a:gd name="connsiteX31-2709" fmla="*/ 1816127 w 3765465"/>
                <a:gd name="connsiteY31-2710" fmla="*/ 2706387 h 2903244"/>
                <a:gd name="connsiteX32-2711" fmla="*/ 1555777 w 3765465"/>
                <a:gd name="connsiteY32-2712" fmla="*/ 2376187 h 2903244"/>
                <a:gd name="connsiteX33-2713" fmla="*/ 1403377 w 3765465"/>
                <a:gd name="connsiteY33-2714" fmla="*/ 2509537 h 2903244"/>
                <a:gd name="connsiteX34-2715" fmla="*/ 1384327 w 3765465"/>
                <a:gd name="connsiteY34-2716" fmla="*/ 2884187 h 2903244"/>
                <a:gd name="connsiteX35-2717" fmla="*/ 1085877 w 3765465"/>
                <a:gd name="connsiteY35-2718" fmla="*/ 2477787 h 2903244"/>
                <a:gd name="connsiteX36-2719" fmla="*/ 1231927 w 3765465"/>
                <a:gd name="connsiteY36-2720" fmla="*/ 2103137 h 2903244"/>
                <a:gd name="connsiteX37-2721" fmla="*/ 927127 w 3765465"/>
                <a:gd name="connsiteY37-2722" fmla="*/ 2242837 h 2903244"/>
                <a:gd name="connsiteX38-2723" fmla="*/ 336577 w 3765465"/>
                <a:gd name="connsiteY38-2724" fmla="*/ 2350787 h 2903244"/>
                <a:gd name="connsiteX39-2725" fmla="*/ 806477 w 3765465"/>
                <a:gd name="connsiteY39-2726" fmla="*/ 2058687 h 2903244"/>
                <a:gd name="connsiteX40-2727" fmla="*/ 876327 w 3765465"/>
                <a:gd name="connsiteY40-2728" fmla="*/ 1652287 h 2903244"/>
                <a:gd name="connsiteX41-2729" fmla="*/ 774727 w 3765465"/>
                <a:gd name="connsiteY41-2730" fmla="*/ 1734837 h 2903244"/>
                <a:gd name="connsiteX42-2731" fmla="*/ 412777 w 3765465"/>
                <a:gd name="connsiteY42-2732" fmla="*/ 1931687 h 2903244"/>
                <a:gd name="connsiteX43-2733" fmla="*/ 27 w 3765465"/>
                <a:gd name="connsiteY43-2734" fmla="*/ 1766587 h 2903244"/>
                <a:gd name="connsiteX44-2735" fmla="*/ 393727 w 3765465"/>
                <a:gd name="connsiteY44-2736" fmla="*/ 1671337 h 2903244"/>
                <a:gd name="connsiteX45-2737" fmla="*/ 723927 w 3765465"/>
                <a:gd name="connsiteY45-2738" fmla="*/ 1391937 h 2903244"/>
                <a:gd name="connsiteX46-2739" fmla="*/ 882677 w 3765465"/>
                <a:gd name="connsiteY46-2740" fmla="*/ 1226837 h 2903244"/>
                <a:gd name="connsiteX47-2741" fmla="*/ 469927 w 3765465"/>
                <a:gd name="connsiteY47-2742" fmla="*/ 1271287 h 2903244"/>
                <a:gd name="connsiteX48-2743" fmla="*/ 209577 w 3765465"/>
                <a:gd name="connsiteY48-2744" fmla="*/ 1156987 h 2903244"/>
                <a:gd name="connsiteX49-2745" fmla="*/ 158777 w 3765465"/>
                <a:gd name="connsiteY49-2746" fmla="*/ 934737 h 2903244"/>
                <a:gd name="connsiteX50-2747" fmla="*/ 469927 w 3765465"/>
                <a:gd name="connsiteY50-2748" fmla="*/ 1029987 h 2903244"/>
                <a:gd name="connsiteX51-2749" fmla="*/ 812827 w 3765465"/>
                <a:gd name="connsiteY51-2750" fmla="*/ 928387 h 2903244"/>
                <a:gd name="connsiteX52-2751" fmla="*/ 831877 w 3765465"/>
                <a:gd name="connsiteY52-2752" fmla="*/ 604537 h 2903244"/>
                <a:gd name="connsiteX53-2753" fmla="*/ 965227 w 3765465"/>
                <a:gd name="connsiteY53-2754" fmla="*/ 261637 h 2903244"/>
                <a:gd name="connsiteX54-2755" fmla="*/ 1130327 w 3765465"/>
                <a:gd name="connsiteY54-2756" fmla="*/ 166387 h 2903244"/>
                <a:gd name="connsiteX55-2757" fmla="*/ 1200177 w 3765465"/>
                <a:gd name="connsiteY55-2758" fmla="*/ 420387 h 2903244"/>
                <a:gd name="connsiteX56-2759" fmla="*/ 1536727 w 3765465"/>
                <a:gd name="connsiteY56-2760" fmla="*/ 521987 h 2903244"/>
                <a:gd name="connsiteX57-2761" fmla="*/ 1714527 w 3765465"/>
                <a:gd name="connsiteY57-2762" fmla="*/ 90187 h 2903244"/>
                <a:gd name="connsiteX58-2763" fmla="*/ 1841527 w 3765465"/>
                <a:gd name="connsiteY58-2764" fmla="*/ 20337 h 2903244"/>
                <a:gd name="connsiteX59-2765" fmla="*/ 1873277 w 3765465"/>
                <a:gd name="connsiteY59-2766" fmla="*/ 356887 h 2903244"/>
                <a:gd name="connsiteX60-2767" fmla="*/ 2057427 w 3765465"/>
                <a:gd name="connsiteY60-2768" fmla="*/ 458487 h 2903244"/>
                <a:gd name="connsiteX61-2769" fmla="*/ 2228877 w 3765465"/>
                <a:gd name="connsiteY61-2770" fmla="*/ 261637 h 2903244"/>
                <a:gd name="connsiteX62-2771" fmla="*/ 2273327 w 3765465"/>
                <a:gd name="connsiteY62-2772" fmla="*/ 490237 h 2903244"/>
                <a:gd name="connsiteX0-2773" fmla="*/ 2273327 w 3765465"/>
                <a:gd name="connsiteY0-2774" fmla="*/ 490237 h 2903244"/>
                <a:gd name="connsiteX1-2775" fmla="*/ 2518437 w 3765465"/>
                <a:gd name="connsiteY1-2776" fmla="*/ 209567 h 2903244"/>
                <a:gd name="connsiteX2-2777" fmla="*/ 2870227 w 3765465"/>
                <a:gd name="connsiteY2-2778" fmla="*/ 96537 h 2903244"/>
                <a:gd name="connsiteX3-2779" fmla="*/ 3003577 w 3765465"/>
                <a:gd name="connsiteY3-2780" fmla="*/ 102887 h 2903244"/>
                <a:gd name="connsiteX4-2781" fmla="*/ 2843557 w 3765465"/>
                <a:gd name="connsiteY4-2782" fmla="*/ 231157 h 2903244"/>
                <a:gd name="connsiteX5-2783" fmla="*/ 2735607 w 3765465"/>
                <a:gd name="connsiteY5-2784" fmla="*/ 438167 h 2903244"/>
                <a:gd name="connsiteX6-2785" fmla="*/ 2774977 w 3765465"/>
                <a:gd name="connsiteY6-2786" fmla="*/ 591837 h 2903244"/>
                <a:gd name="connsiteX7-2787" fmla="*/ 2971827 w 3765465"/>
                <a:gd name="connsiteY7-2788" fmla="*/ 483887 h 2903244"/>
                <a:gd name="connsiteX8-2789" fmla="*/ 3182647 w 3765465"/>
                <a:gd name="connsiteY8-2790" fmla="*/ 439437 h 2903244"/>
                <a:gd name="connsiteX9-2791" fmla="*/ 3418867 w 3765465"/>
                <a:gd name="connsiteY9-2792" fmla="*/ 499127 h 2903244"/>
                <a:gd name="connsiteX10-2793" fmla="*/ 3251227 w 3765465"/>
                <a:gd name="connsiteY10-2794" fmla="*/ 629937 h 2903244"/>
                <a:gd name="connsiteX11-2795" fmla="*/ 3134387 w 3765465"/>
                <a:gd name="connsiteY11-2796" fmla="*/ 861077 h 2903244"/>
                <a:gd name="connsiteX12-2797" fmla="*/ 3294407 w 3765465"/>
                <a:gd name="connsiteY12-2798" fmla="*/ 1113807 h 2903244"/>
                <a:gd name="connsiteX13-2799" fmla="*/ 3549677 w 3765465"/>
                <a:gd name="connsiteY13-2800" fmla="*/ 1228107 h 2903244"/>
                <a:gd name="connsiteX14-2801" fmla="*/ 3238527 w 3765465"/>
                <a:gd name="connsiteY14-2802" fmla="*/ 1404637 h 2903244"/>
                <a:gd name="connsiteX15-2803" fmla="*/ 3420137 w 3765465"/>
                <a:gd name="connsiteY15-2804" fmla="*/ 1572277 h 2903244"/>
                <a:gd name="connsiteX16-2805" fmla="*/ 3643657 w 3765465"/>
                <a:gd name="connsiteY16-2806" fmla="*/ 1778017 h 2903244"/>
                <a:gd name="connsiteX17-2807" fmla="*/ 3747797 w 3765465"/>
                <a:gd name="connsiteY17-2808" fmla="*/ 1992647 h 2903244"/>
                <a:gd name="connsiteX18-2809" fmla="*/ 3280437 w 3765465"/>
                <a:gd name="connsiteY18-2810" fmla="*/ 1948197 h 2903244"/>
                <a:gd name="connsiteX19-2811" fmla="*/ 3116607 w 3765465"/>
                <a:gd name="connsiteY19-2812" fmla="*/ 2101867 h 2903244"/>
                <a:gd name="connsiteX20-2813" fmla="*/ 3058187 w 3765465"/>
                <a:gd name="connsiteY20-2814" fmla="*/ 2379997 h 2903244"/>
                <a:gd name="connsiteX21-2815" fmla="*/ 3105177 w 3765465"/>
                <a:gd name="connsiteY21-2816" fmla="*/ 2612407 h 2903244"/>
                <a:gd name="connsiteX22-2817" fmla="*/ 2813077 w 3765465"/>
                <a:gd name="connsiteY22-2818" fmla="*/ 2344437 h 2903244"/>
                <a:gd name="connsiteX23-2819" fmla="*/ 2618767 w 3765465"/>
                <a:gd name="connsiteY23-2820" fmla="*/ 2293637 h 2903244"/>
                <a:gd name="connsiteX24-2821" fmla="*/ 2470177 w 3765465"/>
                <a:gd name="connsiteY24-2822" fmla="*/ 2462547 h 2903244"/>
                <a:gd name="connsiteX25-2823" fmla="*/ 2362227 w 3765465"/>
                <a:gd name="connsiteY25-2824" fmla="*/ 2627647 h 2903244"/>
                <a:gd name="connsiteX26-2825" fmla="*/ 2241577 w 3765465"/>
                <a:gd name="connsiteY26-2826" fmla="*/ 2807987 h 2903244"/>
                <a:gd name="connsiteX27-2827" fmla="*/ 2139977 w 3765465"/>
                <a:gd name="connsiteY27-2828" fmla="*/ 2452387 h 2903244"/>
                <a:gd name="connsiteX28-2829" fmla="*/ 2162837 w 3765465"/>
                <a:gd name="connsiteY28-2830" fmla="*/ 2448577 h 2903244"/>
                <a:gd name="connsiteX29-2831" fmla="*/ 2000277 w 3765465"/>
                <a:gd name="connsiteY29-2832" fmla="*/ 2712737 h 2903244"/>
                <a:gd name="connsiteX30-2833" fmla="*/ 1860577 w 3765465"/>
                <a:gd name="connsiteY30-2834" fmla="*/ 2903237 h 2903244"/>
                <a:gd name="connsiteX31-2835" fmla="*/ 1816127 w 3765465"/>
                <a:gd name="connsiteY31-2836" fmla="*/ 2706387 h 2903244"/>
                <a:gd name="connsiteX32-2837" fmla="*/ 1555777 w 3765465"/>
                <a:gd name="connsiteY32-2838" fmla="*/ 2376187 h 2903244"/>
                <a:gd name="connsiteX33-2839" fmla="*/ 1403377 w 3765465"/>
                <a:gd name="connsiteY33-2840" fmla="*/ 2509537 h 2903244"/>
                <a:gd name="connsiteX34-2841" fmla="*/ 1384327 w 3765465"/>
                <a:gd name="connsiteY34-2842" fmla="*/ 2884187 h 2903244"/>
                <a:gd name="connsiteX35-2843" fmla="*/ 1085877 w 3765465"/>
                <a:gd name="connsiteY35-2844" fmla="*/ 2477787 h 2903244"/>
                <a:gd name="connsiteX36-2845" fmla="*/ 1231927 w 3765465"/>
                <a:gd name="connsiteY36-2846" fmla="*/ 2103137 h 2903244"/>
                <a:gd name="connsiteX37-2847" fmla="*/ 927127 w 3765465"/>
                <a:gd name="connsiteY37-2848" fmla="*/ 2242837 h 2903244"/>
                <a:gd name="connsiteX38-2849" fmla="*/ 336577 w 3765465"/>
                <a:gd name="connsiteY38-2850" fmla="*/ 2350787 h 2903244"/>
                <a:gd name="connsiteX39-2851" fmla="*/ 806477 w 3765465"/>
                <a:gd name="connsiteY39-2852" fmla="*/ 2058687 h 2903244"/>
                <a:gd name="connsiteX40-2853" fmla="*/ 876327 w 3765465"/>
                <a:gd name="connsiteY40-2854" fmla="*/ 1652287 h 2903244"/>
                <a:gd name="connsiteX41-2855" fmla="*/ 774727 w 3765465"/>
                <a:gd name="connsiteY41-2856" fmla="*/ 1734837 h 2903244"/>
                <a:gd name="connsiteX42-2857" fmla="*/ 412777 w 3765465"/>
                <a:gd name="connsiteY42-2858" fmla="*/ 1931687 h 2903244"/>
                <a:gd name="connsiteX43-2859" fmla="*/ 27 w 3765465"/>
                <a:gd name="connsiteY43-2860" fmla="*/ 1766587 h 2903244"/>
                <a:gd name="connsiteX44-2861" fmla="*/ 393727 w 3765465"/>
                <a:gd name="connsiteY44-2862" fmla="*/ 1671337 h 2903244"/>
                <a:gd name="connsiteX45-2863" fmla="*/ 723927 w 3765465"/>
                <a:gd name="connsiteY45-2864" fmla="*/ 1391937 h 2903244"/>
                <a:gd name="connsiteX46-2865" fmla="*/ 882677 w 3765465"/>
                <a:gd name="connsiteY46-2866" fmla="*/ 1226837 h 2903244"/>
                <a:gd name="connsiteX47-2867" fmla="*/ 469927 w 3765465"/>
                <a:gd name="connsiteY47-2868" fmla="*/ 1271287 h 2903244"/>
                <a:gd name="connsiteX48-2869" fmla="*/ 209577 w 3765465"/>
                <a:gd name="connsiteY48-2870" fmla="*/ 1156987 h 2903244"/>
                <a:gd name="connsiteX49-2871" fmla="*/ 158777 w 3765465"/>
                <a:gd name="connsiteY49-2872" fmla="*/ 934737 h 2903244"/>
                <a:gd name="connsiteX50-2873" fmla="*/ 469927 w 3765465"/>
                <a:gd name="connsiteY50-2874" fmla="*/ 1029987 h 2903244"/>
                <a:gd name="connsiteX51-2875" fmla="*/ 812827 w 3765465"/>
                <a:gd name="connsiteY51-2876" fmla="*/ 928387 h 2903244"/>
                <a:gd name="connsiteX52-2877" fmla="*/ 831877 w 3765465"/>
                <a:gd name="connsiteY52-2878" fmla="*/ 604537 h 2903244"/>
                <a:gd name="connsiteX53-2879" fmla="*/ 965227 w 3765465"/>
                <a:gd name="connsiteY53-2880" fmla="*/ 261637 h 2903244"/>
                <a:gd name="connsiteX54-2881" fmla="*/ 1130327 w 3765465"/>
                <a:gd name="connsiteY54-2882" fmla="*/ 166387 h 2903244"/>
                <a:gd name="connsiteX55-2883" fmla="*/ 1200177 w 3765465"/>
                <a:gd name="connsiteY55-2884" fmla="*/ 420387 h 2903244"/>
                <a:gd name="connsiteX56-2885" fmla="*/ 1536727 w 3765465"/>
                <a:gd name="connsiteY56-2886" fmla="*/ 521987 h 2903244"/>
                <a:gd name="connsiteX57-2887" fmla="*/ 1714527 w 3765465"/>
                <a:gd name="connsiteY57-2888" fmla="*/ 90187 h 2903244"/>
                <a:gd name="connsiteX58-2889" fmla="*/ 1841527 w 3765465"/>
                <a:gd name="connsiteY58-2890" fmla="*/ 20337 h 2903244"/>
                <a:gd name="connsiteX59-2891" fmla="*/ 1873277 w 3765465"/>
                <a:gd name="connsiteY59-2892" fmla="*/ 356887 h 2903244"/>
                <a:gd name="connsiteX60-2893" fmla="*/ 2057427 w 3765465"/>
                <a:gd name="connsiteY60-2894" fmla="*/ 458487 h 2903244"/>
                <a:gd name="connsiteX61-2895" fmla="*/ 2228877 w 3765465"/>
                <a:gd name="connsiteY61-2896" fmla="*/ 261637 h 2903244"/>
                <a:gd name="connsiteX62-2897" fmla="*/ 2273327 w 3765465"/>
                <a:gd name="connsiteY62-2898" fmla="*/ 490237 h 2903244"/>
                <a:gd name="connsiteX0-2899" fmla="*/ 2273327 w 3765465"/>
                <a:gd name="connsiteY0-2900" fmla="*/ 490237 h 2903244"/>
                <a:gd name="connsiteX1-2901" fmla="*/ 2518437 w 3765465"/>
                <a:gd name="connsiteY1-2902" fmla="*/ 209567 h 2903244"/>
                <a:gd name="connsiteX2-2903" fmla="*/ 2870227 w 3765465"/>
                <a:gd name="connsiteY2-2904" fmla="*/ 96537 h 2903244"/>
                <a:gd name="connsiteX3-2905" fmla="*/ 3003577 w 3765465"/>
                <a:gd name="connsiteY3-2906" fmla="*/ 102887 h 2903244"/>
                <a:gd name="connsiteX4-2907" fmla="*/ 2843557 w 3765465"/>
                <a:gd name="connsiteY4-2908" fmla="*/ 231157 h 2903244"/>
                <a:gd name="connsiteX5-2909" fmla="*/ 2735607 w 3765465"/>
                <a:gd name="connsiteY5-2910" fmla="*/ 438167 h 2903244"/>
                <a:gd name="connsiteX6-2911" fmla="*/ 2774977 w 3765465"/>
                <a:gd name="connsiteY6-2912" fmla="*/ 591837 h 2903244"/>
                <a:gd name="connsiteX7-2913" fmla="*/ 2971827 w 3765465"/>
                <a:gd name="connsiteY7-2914" fmla="*/ 483887 h 2903244"/>
                <a:gd name="connsiteX8-2915" fmla="*/ 3182647 w 3765465"/>
                <a:gd name="connsiteY8-2916" fmla="*/ 439437 h 2903244"/>
                <a:gd name="connsiteX9-2917" fmla="*/ 3418867 w 3765465"/>
                <a:gd name="connsiteY9-2918" fmla="*/ 499127 h 2903244"/>
                <a:gd name="connsiteX10-2919" fmla="*/ 3251227 w 3765465"/>
                <a:gd name="connsiteY10-2920" fmla="*/ 629937 h 2903244"/>
                <a:gd name="connsiteX11-2921" fmla="*/ 3134387 w 3765465"/>
                <a:gd name="connsiteY11-2922" fmla="*/ 861077 h 2903244"/>
                <a:gd name="connsiteX12-2923" fmla="*/ 3294407 w 3765465"/>
                <a:gd name="connsiteY12-2924" fmla="*/ 1113807 h 2903244"/>
                <a:gd name="connsiteX13-2925" fmla="*/ 3549677 w 3765465"/>
                <a:gd name="connsiteY13-2926" fmla="*/ 1228107 h 2903244"/>
                <a:gd name="connsiteX14-2927" fmla="*/ 3238527 w 3765465"/>
                <a:gd name="connsiteY14-2928" fmla="*/ 1404637 h 2903244"/>
                <a:gd name="connsiteX15-2929" fmla="*/ 3420137 w 3765465"/>
                <a:gd name="connsiteY15-2930" fmla="*/ 1572277 h 2903244"/>
                <a:gd name="connsiteX16-2931" fmla="*/ 3643657 w 3765465"/>
                <a:gd name="connsiteY16-2932" fmla="*/ 1778017 h 2903244"/>
                <a:gd name="connsiteX17-2933" fmla="*/ 3747797 w 3765465"/>
                <a:gd name="connsiteY17-2934" fmla="*/ 1992647 h 2903244"/>
                <a:gd name="connsiteX18-2935" fmla="*/ 3280437 w 3765465"/>
                <a:gd name="connsiteY18-2936" fmla="*/ 1948197 h 2903244"/>
                <a:gd name="connsiteX19-2937" fmla="*/ 3116607 w 3765465"/>
                <a:gd name="connsiteY19-2938" fmla="*/ 2101867 h 2903244"/>
                <a:gd name="connsiteX20-2939" fmla="*/ 3058187 w 3765465"/>
                <a:gd name="connsiteY20-2940" fmla="*/ 2379997 h 2903244"/>
                <a:gd name="connsiteX21-2941" fmla="*/ 3105177 w 3765465"/>
                <a:gd name="connsiteY21-2942" fmla="*/ 2612407 h 2903244"/>
                <a:gd name="connsiteX22-2943" fmla="*/ 2813077 w 3765465"/>
                <a:gd name="connsiteY22-2944" fmla="*/ 2344437 h 2903244"/>
                <a:gd name="connsiteX23-2945" fmla="*/ 2618767 w 3765465"/>
                <a:gd name="connsiteY23-2946" fmla="*/ 2293637 h 2903244"/>
                <a:gd name="connsiteX24-2947" fmla="*/ 2470177 w 3765465"/>
                <a:gd name="connsiteY24-2948" fmla="*/ 2462547 h 2903244"/>
                <a:gd name="connsiteX25-2949" fmla="*/ 2461287 w 3765465"/>
                <a:gd name="connsiteY25-2950" fmla="*/ 2604787 h 2903244"/>
                <a:gd name="connsiteX26-2951" fmla="*/ 2241577 w 3765465"/>
                <a:gd name="connsiteY26-2952" fmla="*/ 2807987 h 2903244"/>
                <a:gd name="connsiteX27-2953" fmla="*/ 2139977 w 3765465"/>
                <a:gd name="connsiteY27-2954" fmla="*/ 2452387 h 2903244"/>
                <a:gd name="connsiteX28-2955" fmla="*/ 2162837 w 3765465"/>
                <a:gd name="connsiteY28-2956" fmla="*/ 2448577 h 2903244"/>
                <a:gd name="connsiteX29-2957" fmla="*/ 2000277 w 3765465"/>
                <a:gd name="connsiteY29-2958" fmla="*/ 2712737 h 2903244"/>
                <a:gd name="connsiteX30-2959" fmla="*/ 1860577 w 3765465"/>
                <a:gd name="connsiteY30-2960" fmla="*/ 2903237 h 2903244"/>
                <a:gd name="connsiteX31-2961" fmla="*/ 1816127 w 3765465"/>
                <a:gd name="connsiteY31-2962" fmla="*/ 2706387 h 2903244"/>
                <a:gd name="connsiteX32-2963" fmla="*/ 1555777 w 3765465"/>
                <a:gd name="connsiteY32-2964" fmla="*/ 2376187 h 2903244"/>
                <a:gd name="connsiteX33-2965" fmla="*/ 1403377 w 3765465"/>
                <a:gd name="connsiteY33-2966" fmla="*/ 2509537 h 2903244"/>
                <a:gd name="connsiteX34-2967" fmla="*/ 1384327 w 3765465"/>
                <a:gd name="connsiteY34-2968" fmla="*/ 2884187 h 2903244"/>
                <a:gd name="connsiteX35-2969" fmla="*/ 1085877 w 3765465"/>
                <a:gd name="connsiteY35-2970" fmla="*/ 2477787 h 2903244"/>
                <a:gd name="connsiteX36-2971" fmla="*/ 1231927 w 3765465"/>
                <a:gd name="connsiteY36-2972" fmla="*/ 2103137 h 2903244"/>
                <a:gd name="connsiteX37-2973" fmla="*/ 927127 w 3765465"/>
                <a:gd name="connsiteY37-2974" fmla="*/ 2242837 h 2903244"/>
                <a:gd name="connsiteX38-2975" fmla="*/ 336577 w 3765465"/>
                <a:gd name="connsiteY38-2976" fmla="*/ 2350787 h 2903244"/>
                <a:gd name="connsiteX39-2977" fmla="*/ 806477 w 3765465"/>
                <a:gd name="connsiteY39-2978" fmla="*/ 2058687 h 2903244"/>
                <a:gd name="connsiteX40-2979" fmla="*/ 876327 w 3765465"/>
                <a:gd name="connsiteY40-2980" fmla="*/ 1652287 h 2903244"/>
                <a:gd name="connsiteX41-2981" fmla="*/ 774727 w 3765465"/>
                <a:gd name="connsiteY41-2982" fmla="*/ 1734837 h 2903244"/>
                <a:gd name="connsiteX42-2983" fmla="*/ 412777 w 3765465"/>
                <a:gd name="connsiteY42-2984" fmla="*/ 1931687 h 2903244"/>
                <a:gd name="connsiteX43-2985" fmla="*/ 27 w 3765465"/>
                <a:gd name="connsiteY43-2986" fmla="*/ 1766587 h 2903244"/>
                <a:gd name="connsiteX44-2987" fmla="*/ 393727 w 3765465"/>
                <a:gd name="connsiteY44-2988" fmla="*/ 1671337 h 2903244"/>
                <a:gd name="connsiteX45-2989" fmla="*/ 723927 w 3765465"/>
                <a:gd name="connsiteY45-2990" fmla="*/ 1391937 h 2903244"/>
                <a:gd name="connsiteX46-2991" fmla="*/ 882677 w 3765465"/>
                <a:gd name="connsiteY46-2992" fmla="*/ 1226837 h 2903244"/>
                <a:gd name="connsiteX47-2993" fmla="*/ 469927 w 3765465"/>
                <a:gd name="connsiteY47-2994" fmla="*/ 1271287 h 2903244"/>
                <a:gd name="connsiteX48-2995" fmla="*/ 209577 w 3765465"/>
                <a:gd name="connsiteY48-2996" fmla="*/ 1156987 h 2903244"/>
                <a:gd name="connsiteX49-2997" fmla="*/ 158777 w 3765465"/>
                <a:gd name="connsiteY49-2998" fmla="*/ 934737 h 2903244"/>
                <a:gd name="connsiteX50-2999" fmla="*/ 469927 w 3765465"/>
                <a:gd name="connsiteY50-3000" fmla="*/ 1029987 h 2903244"/>
                <a:gd name="connsiteX51-3001" fmla="*/ 812827 w 3765465"/>
                <a:gd name="connsiteY51-3002" fmla="*/ 928387 h 2903244"/>
                <a:gd name="connsiteX52-3003" fmla="*/ 831877 w 3765465"/>
                <a:gd name="connsiteY52-3004" fmla="*/ 604537 h 2903244"/>
                <a:gd name="connsiteX53-3005" fmla="*/ 965227 w 3765465"/>
                <a:gd name="connsiteY53-3006" fmla="*/ 261637 h 2903244"/>
                <a:gd name="connsiteX54-3007" fmla="*/ 1130327 w 3765465"/>
                <a:gd name="connsiteY54-3008" fmla="*/ 166387 h 2903244"/>
                <a:gd name="connsiteX55-3009" fmla="*/ 1200177 w 3765465"/>
                <a:gd name="connsiteY55-3010" fmla="*/ 420387 h 2903244"/>
                <a:gd name="connsiteX56-3011" fmla="*/ 1536727 w 3765465"/>
                <a:gd name="connsiteY56-3012" fmla="*/ 521987 h 2903244"/>
                <a:gd name="connsiteX57-3013" fmla="*/ 1714527 w 3765465"/>
                <a:gd name="connsiteY57-3014" fmla="*/ 90187 h 2903244"/>
                <a:gd name="connsiteX58-3015" fmla="*/ 1841527 w 3765465"/>
                <a:gd name="connsiteY58-3016" fmla="*/ 20337 h 2903244"/>
                <a:gd name="connsiteX59-3017" fmla="*/ 1873277 w 3765465"/>
                <a:gd name="connsiteY59-3018" fmla="*/ 356887 h 2903244"/>
                <a:gd name="connsiteX60-3019" fmla="*/ 2057427 w 3765465"/>
                <a:gd name="connsiteY60-3020" fmla="*/ 458487 h 2903244"/>
                <a:gd name="connsiteX61-3021" fmla="*/ 2228877 w 3765465"/>
                <a:gd name="connsiteY61-3022" fmla="*/ 261637 h 2903244"/>
                <a:gd name="connsiteX62-3023" fmla="*/ 2273327 w 3765465"/>
                <a:gd name="connsiteY62-3024" fmla="*/ 490237 h 2903244"/>
                <a:gd name="connsiteX0-3025" fmla="*/ 2273327 w 3765465"/>
                <a:gd name="connsiteY0-3026" fmla="*/ 490237 h 2903244"/>
                <a:gd name="connsiteX1-3027" fmla="*/ 2518437 w 3765465"/>
                <a:gd name="connsiteY1-3028" fmla="*/ 209567 h 2903244"/>
                <a:gd name="connsiteX2-3029" fmla="*/ 2870227 w 3765465"/>
                <a:gd name="connsiteY2-3030" fmla="*/ 96537 h 2903244"/>
                <a:gd name="connsiteX3-3031" fmla="*/ 3003577 w 3765465"/>
                <a:gd name="connsiteY3-3032" fmla="*/ 102887 h 2903244"/>
                <a:gd name="connsiteX4-3033" fmla="*/ 2843557 w 3765465"/>
                <a:gd name="connsiteY4-3034" fmla="*/ 231157 h 2903244"/>
                <a:gd name="connsiteX5-3035" fmla="*/ 2735607 w 3765465"/>
                <a:gd name="connsiteY5-3036" fmla="*/ 438167 h 2903244"/>
                <a:gd name="connsiteX6-3037" fmla="*/ 2774977 w 3765465"/>
                <a:gd name="connsiteY6-3038" fmla="*/ 591837 h 2903244"/>
                <a:gd name="connsiteX7-3039" fmla="*/ 2971827 w 3765465"/>
                <a:gd name="connsiteY7-3040" fmla="*/ 483887 h 2903244"/>
                <a:gd name="connsiteX8-3041" fmla="*/ 3182647 w 3765465"/>
                <a:gd name="connsiteY8-3042" fmla="*/ 439437 h 2903244"/>
                <a:gd name="connsiteX9-3043" fmla="*/ 3418867 w 3765465"/>
                <a:gd name="connsiteY9-3044" fmla="*/ 499127 h 2903244"/>
                <a:gd name="connsiteX10-3045" fmla="*/ 3251227 w 3765465"/>
                <a:gd name="connsiteY10-3046" fmla="*/ 629937 h 2903244"/>
                <a:gd name="connsiteX11-3047" fmla="*/ 3134387 w 3765465"/>
                <a:gd name="connsiteY11-3048" fmla="*/ 861077 h 2903244"/>
                <a:gd name="connsiteX12-3049" fmla="*/ 3294407 w 3765465"/>
                <a:gd name="connsiteY12-3050" fmla="*/ 1113807 h 2903244"/>
                <a:gd name="connsiteX13-3051" fmla="*/ 3549677 w 3765465"/>
                <a:gd name="connsiteY13-3052" fmla="*/ 1228107 h 2903244"/>
                <a:gd name="connsiteX14-3053" fmla="*/ 3238527 w 3765465"/>
                <a:gd name="connsiteY14-3054" fmla="*/ 1404637 h 2903244"/>
                <a:gd name="connsiteX15-3055" fmla="*/ 3420137 w 3765465"/>
                <a:gd name="connsiteY15-3056" fmla="*/ 1572277 h 2903244"/>
                <a:gd name="connsiteX16-3057" fmla="*/ 3643657 w 3765465"/>
                <a:gd name="connsiteY16-3058" fmla="*/ 1778017 h 2903244"/>
                <a:gd name="connsiteX17-3059" fmla="*/ 3747797 w 3765465"/>
                <a:gd name="connsiteY17-3060" fmla="*/ 1992647 h 2903244"/>
                <a:gd name="connsiteX18-3061" fmla="*/ 3280437 w 3765465"/>
                <a:gd name="connsiteY18-3062" fmla="*/ 1948197 h 2903244"/>
                <a:gd name="connsiteX19-3063" fmla="*/ 3116607 w 3765465"/>
                <a:gd name="connsiteY19-3064" fmla="*/ 2101867 h 2903244"/>
                <a:gd name="connsiteX20-3065" fmla="*/ 3058187 w 3765465"/>
                <a:gd name="connsiteY20-3066" fmla="*/ 2379997 h 2903244"/>
                <a:gd name="connsiteX21-3067" fmla="*/ 3105177 w 3765465"/>
                <a:gd name="connsiteY21-3068" fmla="*/ 2612407 h 2903244"/>
                <a:gd name="connsiteX22-3069" fmla="*/ 2813077 w 3765465"/>
                <a:gd name="connsiteY22-3070" fmla="*/ 2344437 h 2903244"/>
                <a:gd name="connsiteX23-3071" fmla="*/ 2618767 w 3765465"/>
                <a:gd name="connsiteY23-3072" fmla="*/ 2293637 h 2903244"/>
                <a:gd name="connsiteX24-3073" fmla="*/ 2470177 w 3765465"/>
                <a:gd name="connsiteY24-3074" fmla="*/ 2462547 h 2903244"/>
                <a:gd name="connsiteX25-3075" fmla="*/ 2461287 w 3765465"/>
                <a:gd name="connsiteY25-3076" fmla="*/ 2604787 h 2903244"/>
                <a:gd name="connsiteX26-3077" fmla="*/ 2500657 w 3765465"/>
                <a:gd name="connsiteY26-3078" fmla="*/ 2792747 h 2903244"/>
                <a:gd name="connsiteX27-3079" fmla="*/ 2139977 w 3765465"/>
                <a:gd name="connsiteY27-3080" fmla="*/ 2452387 h 2903244"/>
                <a:gd name="connsiteX28-3081" fmla="*/ 2162837 w 3765465"/>
                <a:gd name="connsiteY28-3082" fmla="*/ 2448577 h 2903244"/>
                <a:gd name="connsiteX29-3083" fmla="*/ 2000277 w 3765465"/>
                <a:gd name="connsiteY29-3084" fmla="*/ 2712737 h 2903244"/>
                <a:gd name="connsiteX30-3085" fmla="*/ 1860577 w 3765465"/>
                <a:gd name="connsiteY30-3086" fmla="*/ 2903237 h 2903244"/>
                <a:gd name="connsiteX31-3087" fmla="*/ 1816127 w 3765465"/>
                <a:gd name="connsiteY31-3088" fmla="*/ 2706387 h 2903244"/>
                <a:gd name="connsiteX32-3089" fmla="*/ 1555777 w 3765465"/>
                <a:gd name="connsiteY32-3090" fmla="*/ 2376187 h 2903244"/>
                <a:gd name="connsiteX33-3091" fmla="*/ 1403377 w 3765465"/>
                <a:gd name="connsiteY33-3092" fmla="*/ 2509537 h 2903244"/>
                <a:gd name="connsiteX34-3093" fmla="*/ 1384327 w 3765465"/>
                <a:gd name="connsiteY34-3094" fmla="*/ 2884187 h 2903244"/>
                <a:gd name="connsiteX35-3095" fmla="*/ 1085877 w 3765465"/>
                <a:gd name="connsiteY35-3096" fmla="*/ 2477787 h 2903244"/>
                <a:gd name="connsiteX36-3097" fmla="*/ 1231927 w 3765465"/>
                <a:gd name="connsiteY36-3098" fmla="*/ 2103137 h 2903244"/>
                <a:gd name="connsiteX37-3099" fmla="*/ 927127 w 3765465"/>
                <a:gd name="connsiteY37-3100" fmla="*/ 2242837 h 2903244"/>
                <a:gd name="connsiteX38-3101" fmla="*/ 336577 w 3765465"/>
                <a:gd name="connsiteY38-3102" fmla="*/ 2350787 h 2903244"/>
                <a:gd name="connsiteX39-3103" fmla="*/ 806477 w 3765465"/>
                <a:gd name="connsiteY39-3104" fmla="*/ 2058687 h 2903244"/>
                <a:gd name="connsiteX40-3105" fmla="*/ 876327 w 3765465"/>
                <a:gd name="connsiteY40-3106" fmla="*/ 1652287 h 2903244"/>
                <a:gd name="connsiteX41-3107" fmla="*/ 774727 w 3765465"/>
                <a:gd name="connsiteY41-3108" fmla="*/ 1734837 h 2903244"/>
                <a:gd name="connsiteX42-3109" fmla="*/ 412777 w 3765465"/>
                <a:gd name="connsiteY42-3110" fmla="*/ 1931687 h 2903244"/>
                <a:gd name="connsiteX43-3111" fmla="*/ 27 w 3765465"/>
                <a:gd name="connsiteY43-3112" fmla="*/ 1766587 h 2903244"/>
                <a:gd name="connsiteX44-3113" fmla="*/ 393727 w 3765465"/>
                <a:gd name="connsiteY44-3114" fmla="*/ 1671337 h 2903244"/>
                <a:gd name="connsiteX45-3115" fmla="*/ 723927 w 3765465"/>
                <a:gd name="connsiteY45-3116" fmla="*/ 1391937 h 2903244"/>
                <a:gd name="connsiteX46-3117" fmla="*/ 882677 w 3765465"/>
                <a:gd name="connsiteY46-3118" fmla="*/ 1226837 h 2903244"/>
                <a:gd name="connsiteX47-3119" fmla="*/ 469927 w 3765465"/>
                <a:gd name="connsiteY47-3120" fmla="*/ 1271287 h 2903244"/>
                <a:gd name="connsiteX48-3121" fmla="*/ 209577 w 3765465"/>
                <a:gd name="connsiteY48-3122" fmla="*/ 1156987 h 2903244"/>
                <a:gd name="connsiteX49-3123" fmla="*/ 158777 w 3765465"/>
                <a:gd name="connsiteY49-3124" fmla="*/ 934737 h 2903244"/>
                <a:gd name="connsiteX50-3125" fmla="*/ 469927 w 3765465"/>
                <a:gd name="connsiteY50-3126" fmla="*/ 1029987 h 2903244"/>
                <a:gd name="connsiteX51-3127" fmla="*/ 812827 w 3765465"/>
                <a:gd name="connsiteY51-3128" fmla="*/ 928387 h 2903244"/>
                <a:gd name="connsiteX52-3129" fmla="*/ 831877 w 3765465"/>
                <a:gd name="connsiteY52-3130" fmla="*/ 604537 h 2903244"/>
                <a:gd name="connsiteX53-3131" fmla="*/ 965227 w 3765465"/>
                <a:gd name="connsiteY53-3132" fmla="*/ 261637 h 2903244"/>
                <a:gd name="connsiteX54-3133" fmla="*/ 1130327 w 3765465"/>
                <a:gd name="connsiteY54-3134" fmla="*/ 166387 h 2903244"/>
                <a:gd name="connsiteX55-3135" fmla="*/ 1200177 w 3765465"/>
                <a:gd name="connsiteY55-3136" fmla="*/ 420387 h 2903244"/>
                <a:gd name="connsiteX56-3137" fmla="*/ 1536727 w 3765465"/>
                <a:gd name="connsiteY56-3138" fmla="*/ 521987 h 2903244"/>
                <a:gd name="connsiteX57-3139" fmla="*/ 1714527 w 3765465"/>
                <a:gd name="connsiteY57-3140" fmla="*/ 90187 h 2903244"/>
                <a:gd name="connsiteX58-3141" fmla="*/ 1841527 w 3765465"/>
                <a:gd name="connsiteY58-3142" fmla="*/ 20337 h 2903244"/>
                <a:gd name="connsiteX59-3143" fmla="*/ 1873277 w 3765465"/>
                <a:gd name="connsiteY59-3144" fmla="*/ 356887 h 2903244"/>
                <a:gd name="connsiteX60-3145" fmla="*/ 2057427 w 3765465"/>
                <a:gd name="connsiteY60-3146" fmla="*/ 458487 h 2903244"/>
                <a:gd name="connsiteX61-3147" fmla="*/ 2228877 w 3765465"/>
                <a:gd name="connsiteY61-3148" fmla="*/ 261637 h 2903244"/>
                <a:gd name="connsiteX62-3149" fmla="*/ 2273327 w 3765465"/>
                <a:gd name="connsiteY62-3150" fmla="*/ 490237 h 2903244"/>
                <a:gd name="connsiteX0-3151" fmla="*/ 2273327 w 3765465"/>
                <a:gd name="connsiteY0-3152" fmla="*/ 490237 h 2903244"/>
                <a:gd name="connsiteX1-3153" fmla="*/ 2518437 w 3765465"/>
                <a:gd name="connsiteY1-3154" fmla="*/ 209567 h 2903244"/>
                <a:gd name="connsiteX2-3155" fmla="*/ 2870227 w 3765465"/>
                <a:gd name="connsiteY2-3156" fmla="*/ 96537 h 2903244"/>
                <a:gd name="connsiteX3-3157" fmla="*/ 3003577 w 3765465"/>
                <a:gd name="connsiteY3-3158" fmla="*/ 102887 h 2903244"/>
                <a:gd name="connsiteX4-3159" fmla="*/ 2843557 w 3765465"/>
                <a:gd name="connsiteY4-3160" fmla="*/ 231157 h 2903244"/>
                <a:gd name="connsiteX5-3161" fmla="*/ 2735607 w 3765465"/>
                <a:gd name="connsiteY5-3162" fmla="*/ 438167 h 2903244"/>
                <a:gd name="connsiteX6-3163" fmla="*/ 2774977 w 3765465"/>
                <a:gd name="connsiteY6-3164" fmla="*/ 591837 h 2903244"/>
                <a:gd name="connsiteX7-3165" fmla="*/ 2971827 w 3765465"/>
                <a:gd name="connsiteY7-3166" fmla="*/ 483887 h 2903244"/>
                <a:gd name="connsiteX8-3167" fmla="*/ 3182647 w 3765465"/>
                <a:gd name="connsiteY8-3168" fmla="*/ 439437 h 2903244"/>
                <a:gd name="connsiteX9-3169" fmla="*/ 3418867 w 3765465"/>
                <a:gd name="connsiteY9-3170" fmla="*/ 499127 h 2903244"/>
                <a:gd name="connsiteX10-3171" fmla="*/ 3251227 w 3765465"/>
                <a:gd name="connsiteY10-3172" fmla="*/ 629937 h 2903244"/>
                <a:gd name="connsiteX11-3173" fmla="*/ 3134387 w 3765465"/>
                <a:gd name="connsiteY11-3174" fmla="*/ 861077 h 2903244"/>
                <a:gd name="connsiteX12-3175" fmla="*/ 3294407 w 3765465"/>
                <a:gd name="connsiteY12-3176" fmla="*/ 1113807 h 2903244"/>
                <a:gd name="connsiteX13-3177" fmla="*/ 3549677 w 3765465"/>
                <a:gd name="connsiteY13-3178" fmla="*/ 1228107 h 2903244"/>
                <a:gd name="connsiteX14-3179" fmla="*/ 3238527 w 3765465"/>
                <a:gd name="connsiteY14-3180" fmla="*/ 1404637 h 2903244"/>
                <a:gd name="connsiteX15-3181" fmla="*/ 3420137 w 3765465"/>
                <a:gd name="connsiteY15-3182" fmla="*/ 1572277 h 2903244"/>
                <a:gd name="connsiteX16-3183" fmla="*/ 3643657 w 3765465"/>
                <a:gd name="connsiteY16-3184" fmla="*/ 1778017 h 2903244"/>
                <a:gd name="connsiteX17-3185" fmla="*/ 3747797 w 3765465"/>
                <a:gd name="connsiteY17-3186" fmla="*/ 1992647 h 2903244"/>
                <a:gd name="connsiteX18-3187" fmla="*/ 3280437 w 3765465"/>
                <a:gd name="connsiteY18-3188" fmla="*/ 1948197 h 2903244"/>
                <a:gd name="connsiteX19-3189" fmla="*/ 3116607 w 3765465"/>
                <a:gd name="connsiteY19-3190" fmla="*/ 2101867 h 2903244"/>
                <a:gd name="connsiteX20-3191" fmla="*/ 3058187 w 3765465"/>
                <a:gd name="connsiteY20-3192" fmla="*/ 2379997 h 2903244"/>
                <a:gd name="connsiteX21-3193" fmla="*/ 3105177 w 3765465"/>
                <a:gd name="connsiteY21-3194" fmla="*/ 2612407 h 2903244"/>
                <a:gd name="connsiteX22-3195" fmla="*/ 2813077 w 3765465"/>
                <a:gd name="connsiteY22-3196" fmla="*/ 2344437 h 2903244"/>
                <a:gd name="connsiteX23-3197" fmla="*/ 2618767 w 3765465"/>
                <a:gd name="connsiteY23-3198" fmla="*/ 2293637 h 2903244"/>
                <a:gd name="connsiteX24-3199" fmla="*/ 2470177 w 3765465"/>
                <a:gd name="connsiteY24-3200" fmla="*/ 2462547 h 2903244"/>
                <a:gd name="connsiteX25-3201" fmla="*/ 2461287 w 3765465"/>
                <a:gd name="connsiteY25-3202" fmla="*/ 2604787 h 2903244"/>
                <a:gd name="connsiteX26-3203" fmla="*/ 2500657 w 3765465"/>
                <a:gd name="connsiteY26-3204" fmla="*/ 2792747 h 2903244"/>
                <a:gd name="connsiteX27-3205" fmla="*/ 2139977 w 3765465"/>
                <a:gd name="connsiteY27-3206" fmla="*/ 2452387 h 2903244"/>
                <a:gd name="connsiteX28-3207" fmla="*/ 2025677 w 3765465"/>
                <a:gd name="connsiteY28-3208" fmla="*/ 2463817 h 2903244"/>
                <a:gd name="connsiteX29-3209" fmla="*/ 2000277 w 3765465"/>
                <a:gd name="connsiteY29-3210" fmla="*/ 2712737 h 2903244"/>
                <a:gd name="connsiteX30-3211" fmla="*/ 1860577 w 3765465"/>
                <a:gd name="connsiteY30-3212" fmla="*/ 2903237 h 2903244"/>
                <a:gd name="connsiteX31-3213" fmla="*/ 1816127 w 3765465"/>
                <a:gd name="connsiteY31-3214" fmla="*/ 2706387 h 2903244"/>
                <a:gd name="connsiteX32-3215" fmla="*/ 1555777 w 3765465"/>
                <a:gd name="connsiteY32-3216" fmla="*/ 2376187 h 2903244"/>
                <a:gd name="connsiteX33-3217" fmla="*/ 1403377 w 3765465"/>
                <a:gd name="connsiteY33-3218" fmla="*/ 2509537 h 2903244"/>
                <a:gd name="connsiteX34-3219" fmla="*/ 1384327 w 3765465"/>
                <a:gd name="connsiteY34-3220" fmla="*/ 2884187 h 2903244"/>
                <a:gd name="connsiteX35-3221" fmla="*/ 1085877 w 3765465"/>
                <a:gd name="connsiteY35-3222" fmla="*/ 2477787 h 2903244"/>
                <a:gd name="connsiteX36-3223" fmla="*/ 1231927 w 3765465"/>
                <a:gd name="connsiteY36-3224" fmla="*/ 2103137 h 2903244"/>
                <a:gd name="connsiteX37-3225" fmla="*/ 927127 w 3765465"/>
                <a:gd name="connsiteY37-3226" fmla="*/ 2242837 h 2903244"/>
                <a:gd name="connsiteX38-3227" fmla="*/ 336577 w 3765465"/>
                <a:gd name="connsiteY38-3228" fmla="*/ 2350787 h 2903244"/>
                <a:gd name="connsiteX39-3229" fmla="*/ 806477 w 3765465"/>
                <a:gd name="connsiteY39-3230" fmla="*/ 2058687 h 2903244"/>
                <a:gd name="connsiteX40-3231" fmla="*/ 876327 w 3765465"/>
                <a:gd name="connsiteY40-3232" fmla="*/ 1652287 h 2903244"/>
                <a:gd name="connsiteX41-3233" fmla="*/ 774727 w 3765465"/>
                <a:gd name="connsiteY41-3234" fmla="*/ 1734837 h 2903244"/>
                <a:gd name="connsiteX42-3235" fmla="*/ 412777 w 3765465"/>
                <a:gd name="connsiteY42-3236" fmla="*/ 1931687 h 2903244"/>
                <a:gd name="connsiteX43-3237" fmla="*/ 27 w 3765465"/>
                <a:gd name="connsiteY43-3238" fmla="*/ 1766587 h 2903244"/>
                <a:gd name="connsiteX44-3239" fmla="*/ 393727 w 3765465"/>
                <a:gd name="connsiteY44-3240" fmla="*/ 1671337 h 2903244"/>
                <a:gd name="connsiteX45-3241" fmla="*/ 723927 w 3765465"/>
                <a:gd name="connsiteY45-3242" fmla="*/ 1391937 h 2903244"/>
                <a:gd name="connsiteX46-3243" fmla="*/ 882677 w 3765465"/>
                <a:gd name="connsiteY46-3244" fmla="*/ 1226837 h 2903244"/>
                <a:gd name="connsiteX47-3245" fmla="*/ 469927 w 3765465"/>
                <a:gd name="connsiteY47-3246" fmla="*/ 1271287 h 2903244"/>
                <a:gd name="connsiteX48-3247" fmla="*/ 209577 w 3765465"/>
                <a:gd name="connsiteY48-3248" fmla="*/ 1156987 h 2903244"/>
                <a:gd name="connsiteX49-3249" fmla="*/ 158777 w 3765465"/>
                <a:gd name="connsiteY49-3250" fmla="*/ 934737 h 2903244"/>
                <a:gd name="connsiteX50-3251" fmla="*/ 469927 w 3765465"/>
                <a:gd name="connsiteY50-3252" fmla="*/ 1029987 h 2903244"/>
                <a:gd name="connsiteX51-3253" fmla="*/ 812827 w 3765465"/>
                <a:gd name="connsiteY51-3254" fmla="*/ 928387 h 2903244"/>
                <a:gd name="connsiteX52-3255" fmla="*/ 831877 w 3765465"/>
                <a:gd name="connsiteY52-3256" fmla="*/ 604537 h 2903244"/>
                <a:gd name="connsiteX53-3257" fmla="*/ 965227 w 3765465"/>
                <a:gd name="connsiteY53-3258" fmla="*/ 261637 h 2903244"/>
                <a:gd name="connsiteX54-3259" fmla="*/ 1130327 w 3765465"/>
                <a:gd name="connsiteY54-3260" fmla="*/ 166387 h 2903244"/>
                <a:gd name="connsiteX55-3261" fmla="*/ 1200177 w 3765465"/>
                <a:gd name="connsiteY55-3262" fmla="*/ 420387 h 2903244"/>
                <a:gd name="connsiteX56-3263" fmla="*/ 1536727 w 3765465"/>
                <a:gd name="connsiteY56-3264" fmla="*/ 521987 h 2903244"/>
                <a:gd name="connsiteX57-3265" fmla="*/ 1714527 w 3765465"/>
                <a:gd name="connsiteY57-3266" fmla="*/ 90187 h 2903244"/>
                <a:gd name="connsiteX58-3267" fmla="*/ 1841527 w 3765465"/>
                <a:gd name="connsiteY58-3268" fmla="*/ 20337 h 2903244"/>
                <a:gd name="connsiteX59-3269" fmla="*/ 1873277 w 3765465"/>
                <a:gd name="connsiteY59-3270" fmla="*/ 356887 h 2903244"/>
                <a:gd name="connsiteX60-3271" fmla="*/ 2057427 w 3765465"/>
                <a:gd name="connsiteY60-3272" fmla="*/ 458487 h 2903244"/>
                <a:gd name="connsiteX61-3273" fmla="*/ 2228877 w 3765465"/>
                <a:gd name="connsiteY61-3274" fmla="*/ 261637 h 2903244"/>
                <a:gd name="connsiteX62-3275" fmla="*/ 2273327 w 3765465"/>
                <a:gd name="connsiteY62-3276" fmla="*/ 490237 h 2903244"/>
                <a:gd name="connsiteX0-3277" fmla="*/ 2273327 w 3765465"/>
                <a:gd name="connsiteY0-3278" fmla="*/ 490237 h 2903244"/>
                <a:gd name="connsiteX1-3279" fmla="*/ 2518437 w 3765465"/>
                <a:gd name="connsiteY1-3280" fmla="*/ 209567 h 2903244"/>
                <a:gd name="connsiteX2-3281" fmla="*/ 2870227 w 3765465"/>
                <a:gd name="connsiteY2-3282" fmla="*/ 96537 h 2903244"/>
                <a:gd name="connsiteX3-3283" fmla="*/ 3003577 w 3765465"/>
                <a:gd name="connsiteY3-3284" fmla="*/ 102887 h 2903244"/>
                <a:gd name="connsiteX4-3285" fmla="*/ 2843557 w 3765465"/>
                <a:gd name="connsiteY4-3286" fmla="*/ 231157 h 2903244"/>
                <a:gd name="connsiteX5-3287" fmla="*/ 2735607 w 3765465"/>
                <a:gd name="connsiteY5-3288" fmla="*/ 438167 h 2903244"/>
                <a:gd name="connsiteX6-3289" fmla="*/ 2774977 w 3765465"/>
                <a:gd name="connsiteY6-3290" fmla="*/ 591837 h 2903244"/>
                <a:gd name="connsiteX7-3291" fmla="*/ 2971827 w 3765465"/>
                <a:gd name="connsiteY7-3292" fmla="*/ 483887 h 2903244"/>
                <a:gd name="connsiteX8-3293" fmla="*/ 3182647 w 3765465"/>
                <a:gd name="connsiteY8-3294" fmla="*/ 439437 h 2903244"/>
                <a:gd name="connsiteX9-3295" fmla="*/ 3418867 w 3765465"/>
                <a:gd name="connsiteY9-3296" fmla="*/ 499127 h 2903244"/>
                <a:gd name="connsiteX10-3297" fmla="*/ 3251227 w 3765465"/>
                <a:gd name="connsiteY10-3298" fmla="*/ 629937 h 2903244"/>
                <a:gd name="connsiteX11-3299" fmla="*/ 3134387 w 3765465"/>
                <a:gd name="connsiteY11-3300" fmla="*/ 861077 h 2903244"/>
                <a:gd name="connsiteX12-3301" fmla="*/ 3294407 w 3765465"/>
                <a:gd name="connsiteY12-3302" fmla="*/ 1113807 h 2903244"/>
                <a:gd name="connsiteX13-3303" fmla="*/ 3549677 w 3765465"/>
                <a:gd name="connsiteY13-3304" fmla="*/ 1228107 h 2903244"/>
                <a:gd name="connsiteX14-3305" fmla="*/ 3238527 w 3765465"/>
                <a:gd name="connsiteY14-3306" fmla="*/ 1404637 h 2903244"/>
                <a:gd name="connsiteX15-3307" fmla="*/ 3420137 w 3765465"/>
                <a:gd name="connsiteY15-3308" fmla="*/ 1572277 h 2903244"/>
                <a:gd name="connsiteX16-3309" fmla="*/ 3643657 w 3765465"/>
                <a:gd name="connsiteY16-3310" fmla="*/ 1778017 h 2903244"/>
                <a:gd name="connsiteX17-3311" fmla="*/ 3747797 w 3765465"/>
                <a:gd name="connsiteY17-3312" fmla="*/ 1992647 h 2903244"/>
                <a:gd name="connsiteX18-3313" fmla="*/ 3280437 w 3765465"/>
                <a:gd name="connsiteY18-3314" fmla="*/ 1948197 h 2903244"/>
                <a:gd name="connsiteX19-3315" fmla="*/ 3116607 w 3765465"/>
                <a:gd name="connsiteY19-3316" fmla="*/ 2101867 h 2903244"/>
                <a:gd name="connsiteX20-3317" fmla="*/ 3058187 w 3765465"/>
                <a:gd name="connsiteY20-3318" fmla="*/ 2379997 h 2903244"/>
                <a:gd name="connsiteX21-3319" fmla="*/ 3105177 w 3765465"/>
                <a:gd name="connsiteY21-3320" fmla="*/ 2612407 h 2903244"/>
                <a:gd name="connsiteX22-3321" fmla="*/ 2813077 w 3765465"/>
                <a:gd name="connsiteY22-3322" fmla="*/ 2344437 h 2903244"/>
                <a:gd name="connsiteX23-3323" fmla="*/ 2618767 w 3765465"/>
                <a:gd name="connsiteY23-3324" fmla="*/ 2293637 h 2903244"/>
                <a:gd name="connsiteX24-3325" fmla="*/ 2470177 w 3765465"/>
                <a:gd name="connsiteY24-3326" fmla="*/ 2462547 h 2903244"/>
                <a:gd name="connsiteX25-3327" fmla="*/ 2461287 w 3765465"/>
                <a:gd name="connsiteY25-3328" fmla="*/ 2604787 h 2903244"/>
                <a:gd name="connsiteX26-3329" fmla="*/ 2500657 w 3765465"/>
                <a:gd name="connsiteY26-3330" fmla="*/ 2792747 h 2903244"/>
                <a:gd name="connsiteX27-3331" fmla="*/ 2269517 w 3765465"/>
                <a:gd name="connsiteY27-3332" fmla="*/ 2460007 h 2903244"/>
                <a:gd name="connsiteX28-3333" fmla="*/ 2025677 w 3765465"/>
                <a:gd name="connsiteY28-3334" fmla="*/ 2463817 h 2903244"/>
                <a:gd name="connsiteX29-3335" fmla="*/ 2000277 w 3765465"/>
                <a:gd name="connsiteY29-3336" fmla="*/ 2712737 h 2903244"/>
                <a:gd name="connsiteX30-3337" fmla="*/ 1860577 w 3765465"/>
                <a:gd name="connsiteY30-3338" fmla="*/ 2903237 h 2903244"/>
                <a:gd name="connsiteX31-3339" fmla="*/ 1816127 w 3765465"/>
                <a:gd name="connsiteY31-3340" fmla="*/ 2706387 h 2903244"/>
                <a:gd name="connsiteX32-3341" fmla="*/ 1555777 w 3765465"/>
                <a:gd name="connsiteY32-3342" fmla="*/ 2376187 h 2903244"/>
                <a:gd name="connsiteX33-3343" fmla="*/ 1403377 w 3765465"/>
                <a:gd name="connsiteY33-3344" fmla="*/ 2509537 h 2903244"/>
                <a:gd name="connsiteX34-3345" fmla="*/ 1384327 w 3765465"/>
                <a:gd name="connsiteY34-3346" fmla="*/ 2884187 h 2903244"/>
                <a:gd name="connsiteX35-3347" fmla="*/ 1085877 w 3765465"/>
                <a:gd name="connsiteY35-3348" fmla="*/ 2477787 h 2903244"/>
                <a:gd name="connsiteX36-3349" fmla="*/ 1231927 w 3765465"/>
                <a:gd name="connsiteY36-3350" fmla="*/ 2103137 h 2903244"/>
                <a:gd name="connsiteX37-3351" fmla="*/ 927127 w 3765465"/>
                <a:gd name="connsiteY37-3352" fmla="*/ 2242837 h 2903244"/>
                <a:gd name="connsiteX38-3353" fmla="*/ 336577 w 3765465"/>
                <a:gd name="connsiteY38-3354" fmla="*/ 2350787 h 2903244"/>
                <a:gd name="connsiteX39-3355" fmla="*/ 806477 w 3765465"/>
                <a:gd name="connsiteY39-3356" fmla="*/ 2058687 h 2903244"/>
                <a:gd name="connsiteX40-3357" fmla="*/ 876327 w 3765465"/>
                <a:gd name="connsiteY40-3358" fmla="*/ 1652287 h 2903244"/>
                <a:gd name="connsiteX41-3359" fmla="*/ 774727 w 3765465"/>
                <a:gd name="connsiteY41-3360" fmla="*/ 1734837 h 2903244"/>
                <a:gd name="connsiteX42-3361" fmla="*/ 412777 w 3765465"/>
                <a:gd name="connsiteY42-3362" fmla="*/ 1931687 h 2903244"/>
                <a:gd name="connsiteX43-3363" fmla="*/ 27 w 3765465"/>
                <a:gd name="connsiteY43-3364" fmla="*/ 1766587 h 2903244"/>
                <a:gd name="connsiteX44-3365" fmla="*/ 393727 w 3765465"/>
                <a:gd name="connsiteY44-3366" fmla="*/ 1671337 h 2903244"/>
                <a:gd name="connsiteX45-3367" fmla="*/ 723927 w 3765465"/>
                <a:gd name="connsiteY45-3368" fmla="*/ 1391937 h 2903244"/>
                <a:gd name="connsiteX46-3369" fmla="*/ 882677 w 3765465"/>
                <a:gd name="connsiteY46-3370" fmla="*/ 1226837 h 2903244"/>
                <a:gd name="connsiteX47-3371" fmla="*/ 469927 w 3765465"/>
                <a:gd name="connsiteY47-3372" fmla="*/ 1271287 h 2903244"/>
                <a:gd name="connsiteX48-3373" fmla="*/ 209577 w 3765465"/>
                <a:gd name="connsiteY48-3374" fmla="*/ 1156987 h 2903244"/>
                <a:gd name="connsiteX49-3375" fmla="*/ 158777 w 3765465"/>
                <a:gd name="connsiteY49-3376" fmla="*/ 934737 h 2903244"/>
                <a:gd name="connsiteX50-3377" fmla="*/ 469927 w 3765465"/>
                <a:gd name="connsiteY50-3378" fmla="*/ 1029987 h 2903244"/>
                <a:gd name="connsiteX51-3379" fmla="*/ 812827 w 3765465"/>
                <a:gd name="connsiteY51-3380" fmla="*/ 928387 h 2903244"/>
                <a:gd name="connsiteX52-3381" fmla="*/ 831877 w 3765465"/>
                <a:gd name="connsiteY52-3382" fmla="*/ 604537 h 2903244"/>
                <a:gd name="connsiteX53-3383" fmla="*/ 965227 w 3765465"/>
                <a:gd name="connsiteY53-3384" fmla="*/ 261637 h 2903244"/>
                <a:gd name="connsiteX54-3385" fmla="*/ 1130327 w 3765465"/>
                <a:gd name="connsiteY54-3386" fmla="*/ 166387 h 2903244"/>
                <a:gd name="connsiteX55-3387" fmla="*/ 1200177 w 3765465"/>
                <a:gd name="connsiteY55-3388" fmla="*/ 420387 h 2903244"/>
                <a:gd name="connsiteX56-3389" fmla="*/ 1536727 w 3765465"/>
                <a:gd name="connsiteY56-3390" fmla="*/ 521987 h 2903244"/>
                <a:gd name="connsiteX57-3391" fmla="*/ 1714527 w 3765465"/>
                <a:gd name="connsiteY57-3392" fmla="*/ 90187 h 2903244"/>
                <a:gd name="connsiteX58-3393" fmla="*/ 1841527 w 3765465"/>
                <a:gd name="connsiteY58-3394" fmla="*/ 20337 h 2903244"/>
                <a:gd name="connsiteX59-3395" fmla="*/ 1873277 w 3765465"/>
                <a:gd name="connsiteY59-3396" fmla="*/ 356887 h 2903244"/>
                <a:gd name="connsiteX60-3397" fmla="*/ 2057427 w 3765465"/>
                <a:gd name="connsiteY60-3398" fmla="*/ 458487 h 2903244"/>
                <a:gd name="connsiteX61-3399" fmla="*/ 2228877 w 3765465"/>
                <a:gd name="connsiteY61-3400" fmla="*/ 261637 h 2903244"/>
                <a:gd name="connsiteX62-3401" fmla="*/ 2273327 w 3765465"/>
                <a:gd name="connsiteY62-3402" fmla="*/ 490237 h 2903244"/>
                <a:gd name="connsiteX0-3403" fmla="*/ 2273327 w 3765465"/>
                <a:gd name="connsiteY0-3404" fmla="*/ 490237 h 2903244"/>
                <a:gd name="connsiteX1-3405" fmla="*/ 2518437 w 3765465"/>
                <a:gd name="connsiteY1-3406" fmla="*/ 209567 h 2903244"/>
                <a:gd name="connsiteX2-3407" fmla="*/ 2870227 w 3765465"/>
                <a:gd name="connsiteY2-3408" fmla="*/ 96537 h 2903244"/>
                <a:gd name="connsiteX3-3409" fmla="*/ 3003577 w 3765465"/>
                <a:gd name="connsiteY3-3410" fmla="*/ 102887 h 2903244"/>
                <a:gd name="connsiteX4-3411" fmla="*/ 2843557 w 3765465"/>
                <a:gd name="connsiteY4-3412" fmla="*/ 231157 h 2903244"/>
                <a:gd name="connsiteX5-3413" fmla="*/ 2735607 w 3765465"/>
                <a:gd name="connsiteY5-3414" fmla="*/ 438167 h 2903244"/>
                <a:gd name="connsiteX6-3415" fmla="*/ 2774977 w 3765465"/>
                <a:gd name="connsiteY6-3416" fmla="*/ 591837 h 2903244"/>
                <a:gd name="connsiteX7-3417" fmla="*/ 2971827 w 3765465"/>
                <a:gd name="connsiteY7-3418" fmla="*/ 483887 h 2903244"/>
                <a:gd name="connsiteX8-3419" fmla="*/ 3182647 w 3765465"/>
                <a:gd name="connsiteY8-3420" fmla="*/ 439437 h 2903244"/>
                <a:gd name="connsiteX9-3421" fmla="*/ 3418867 w 3765465"/>
                <a:gd name="connsiteY9-3422" fmla="*/ 499127 h 2903244"/>
                <a:gd name="connsiteX10-3423" fmla="*/ 3251227 w 3765465"/>
                <a:gd name="connsiteY10-3424" fmla="*/ 629937 h 2903244"/>
                <a:gd name="connsiteX11-3425" fmla="*/ 3134387 w 3765465"/>
                <a:gd name="connsiteY11-3426" fmla="*/ 861077 h 2903244"/>
                <a:gd name="connsiteX12-3427" fmla="*/ 3294407 w 3765465"/>
                <a:gd name="connsiteY12-3428" fmla="*/ 1113807 h 2903244"/>
                <a:gd name="connsiteX13-3429" fmla="*/ 3549677 w 3765465"/>
                <a:gd name="connsiteY13-3430" fmla="*/ 1228107 h 2903244"/>
                <a:gd name="connsiteX14-3431" fmla="*/ 3238527 w 3765465"/>
                <a:gd name="connsiteY14-3432" fmla="*/ 1404637 h 2903244"/>
                <a:gd name="connsiteX15-3433" fmla="*/ 3420137 w 3765465"/>
                <a:gd name="connsiteY15-3434" fmla="*/ 1572277 h 2903244"/>
                <a:gd name="connsiteX16-3435" fmla="*/ 3643657 w 3765465"/>
                <a:gd name="connsiteY16-3436" fmla="*/ 1778017 h 2903244"/>
                <a:gd name="connsiteX17-3437" fmla="*/ 3747797 w 3765465"/>
                <a:gd name="connsiteY17-3438" fmla="*/ 1992647 h 2903244"/>
                <a:gd name="connsiteX18-3439" fmla="*/ 3280437 w 3765465"/>
                <a:gd name="connsiteY18-3440" fmla="*/ 1948197 h 2903244"/>
                <a:gd name="connsiteX19-3441" fmla="*/ 3116607 w 3765465"/>
                <a:gd name="connsiteY19-3442" fmla="*/ 2101867 h 2903244"/>
                <a:gd name="connsiteX20-3443" fmla="*/ 3058187 w 3765465"/>
                <a:gd name="connsiteY20-3444" fmla="*/ 2379997 h 2903244"/>
                <a:gd name="connsiteX21-3445" fmla="*/ 3105177 w 3765465"/>
                <a:gd name="connsiteY21-3446" fmla="*/ 2612407 h 2903244"/>
                <a:gd name="connsiteX22-3447" fmla="*/ 2813077 w 3765465"/>
                <a:gd name="connsiteY22-3448" fmla="*/ 2344437 h 2903244"/>
                <a:gd name="connsiteX23-3449" fmla="*/ 2618767 w 3765465"/>
                <a:gd name="connsiteY23-3450" fmla="*/ 2293637 h 2903244"/>
                <a:gd name="connsiteX24-3451" fmla="*/ 2584477 w 3765465"/>
                <a:gd name="connsiteY24-3452" fmla="*/ 2462547 h 2903244"/>
                <a:gd name="connsiteX25-3453" fmla="*/ 2461287 w 3765465"/>
                <a:gd name="connsiteY25-3454" fmla="*/ 2604787 h 2903244"/>
                <a:gd name="connsiteX26-3455" fmla="*/ 2500657 w 3765465"/>
                <a:gd name="connsiteY26-3456" fmla="*/ 2792747 h 2903244"/>
                <a:gd name="connsiteX27-3457" fmla="*/ 2269517 w 3765465"/>
                <a:gd name="connsiteY27-3458" fmla="*/ 2460007 h 2903244"/>
                <a:gd name="connsiteX28-3459" fmla="*/ 2025677 w 3765465"/>
                <a:gd name="connsiteY28-3460" fmla="*/ 2463817 h 2903244"/>
                <a:gd name="connsiteX29-3461" fmla="*/ 2000277 w 3765465"/>
                <a:gd name="connsiteY29-3462" fmla="*/ 2712737 h 2903244"/>
                <a:gd name="connsiteX30-3463" fmla="*/ 1860577 w 3765465"/>
                <a:gd name="connsiteY30-3464" fmla="*/ 2903237 h 2903244"/>
                <a:gd name="connsiteX31-3465" fmla="*/ 1816127 w 3765465"/>
                <a:gd name="connsiteY31-3466" fmla="*/ 2706387 h 2903244"/>
                <a:gd name="connsiteX32-3467" fmla="*/ 1555777 w 3765465"/>
                <a:gd name="connsiteY32-3468" fmla="*/ 2376187 h 2903244"/>
                <a:gd name="connsiteX33-3469" fmla="*/ 1403377 w 3765465"/>
                <a:gd name="connsiteY33-3470" fmla="*/ 2509537 h 2903244"/>
                <a:gd name="connsiteX34-3471" fmla="*/ 1384327 w 3765465"/>
                <a:gd name="connsiteY34-3472" fmla="*/ 2884187 h 2903244"/>
                <a:gd name="connsiteX35-3473" fmla="*/ 1085877 w 3765465"/>
                <a:gd name="connsiteY35-3474" fmla="*/ 2477787 h 2903244"/>
                <a:gd name="connsiteX36-3475" fmla="*/ 1231927 w 3765465"/>
                <a:gd name="connsiteY36-3476" fmla="*/ 2103137 h 2903244"/>
                <a:gd name="connsiteX37-3477" fmla="*/ 927127 w 3765465"/>
                <a:gd name="connsiteY37-3478" fmla="*/ 2242837 h 2903244"/>
                <a:gd name="connsiteX38-3479" fmla="*/ 336577 w 3765465"/>
                <a:gd name="connsiteY38-3480" fmla="*/ 2350787 h 2903244"/>
                <a:gd name="connsiteX39-3481" fmla="*/ 806477 w 3765465"/>
                <a:gd name="connsiteY39-3482" fmla="*/ 2058687 h 2903244"/>
                <a:gd name="connsiteX40-3483" fmla="*/ 876327 w 3765465"/>
                <a:gd name="connsiteY40-3484" fmla="*/ 1652287 h 2903244"/>
                <a:gd name="connsiteX41-3485" fmla="*/ 774727 w 3765465"/>
                <a:gd name="connsiteY41-3486" fmla="*/ 1734837 h 2903244"/>
                <a:gd name="connsiteX42-3487" fmla="*/ 412777 w 3765465"/>
                <a:gd name="connsiteY42-3488" fmla="*/ 1931687 h 2903244"/>
                <a:gd name="connsiteX43-3489" fmla="*/ 27 w 3765465"/>
                <a:gd name="connsiteY43-3490" fmla="*/ 1766587 h 2903244"/>
                <a:gd name="connsiteX44-3491" fmla="*/ 393727 w 3765465"/>
                <a:gd name="connsiteY44-3492" fmla="*/ 1671337 h 2903244"/>
                <a:gd name="connsiteX45-3493" fmla="*/ 723927 w 3765465"/>
                <a:gd name="connsiteY45-3494" fmla="*/ 1391937 h 2903244"/>
                <a:gd name="connsiteX46-3495" fmla="*/ 882677 w 3765465"/>
                <a:gd name="connsiteY46-3496" fmla="*/ 1226837 h 2903244"/>
                <a:gd name="connsiteX47-3497" fmla="*/ 469927 w 3765465"/>
                <a:gd name="connsiteY47-3498" fmla="*/ 1271287 h 2903244"/>
                <a:gd name="connsiteX48-3499" fmla="*/ 209577 w 3765465"/>
                <a:gd name="connsiteY48-3500" fmla="*/ 1156987 h 2903244"/>
                <a:gd name="connsiteX49-3501" fmla="*/ 158777 w 3765465"/>
                <a:gd name="connsiteY49-3502" fmla="*/ 934737 h 2903244"/>
                <a:gd name="connsiteX50-3503" fmla="*/ 469927 w 3765465"/>
                <a:gd name="connsiteY50-3504" fmla="*/ 1029987 h 2903244"/>
                <a:gd name="connsiteX51-3505" fmla="*/ 812827 w 3765465"/>
                <a:gd name="connsiteY51-3506" fmla="*/ 928387 h 2903244"/>
                <a:gd name="connsiteX52-3507" fmla="*/ 831877 w 3765465"/>
                <a:gd name="connsiteY52-3508" fmla="*/ 604537 h 2903244"/>
                <a:gd name="connsiteX53-3509" fmla="*/ 965227 w 3765465"/>
                <a:gd name="connsiteY53-3510" fmla="*/ 261637 h 2903244"/>
                <a:gd name="connsiteX54-3511" fmla="*/ 1130327 w 3765465"/>
                <a:gd name="connsiteY54-3512" fmla="*/ 166387 h 2903244"/>
                <a:gd name="connsiteX55-3513" fmla="*/ 1200177 w 3765465"/>
                <a:gd name="connsiteY55-3514" fmla="*/ 420387 h 2903244"/>
                <a:gd name="connsiteX56-3515" fmla="*/ 1536727 w 3765465"/>
                <a:gd name="connsiteY56-3516" fmla="*/ 521987 h 2903244"/>
                <a:gd name="connsiteX57-3517" fmla="*/ 1714527 w 3765465"/>
                <a:gd name="connsiteY57-3518" fmla="*/ 90187 h 2903244"/>
                <a:gd name="connsiteX58-3519" fmla="*/ 1841527 w 3765465"/>
                <a:gd name="connsiteY58-3520" fmla="*/ 20337 h 2903244"/>
                <a:gd name="connsiteX59-3521" fmla="*/ 1873277 w 3765465"/>
                <a:gd name="connsiteY59-3522" fmla="*/ 356887 h 2903244"/>
                <a:gd name="connsiteX60-3523" fmla="*/ 2057427 w 3765465"/>
                <a:gd name="connsiteY60-3524" fmla="*/ 458487 h 2903244"/>
                <a:gd name="connsiteX61-3525" fmla="*/ 2228877 w 3765465"/>
                <a:gd name="connsiteY61-3526" fmla="*/ 261637 h 2903244"/>
                <a:gd name="connsiteX62-3527" fmla="*/ 2273327 w 3765465"/>
                <a:gd name="connsiteY62-3528" fmla="*/ 490237 h 2903244"/>
                <a:gd name="connsiteX0-3529" fmla="*/ 2273327 w 3765465"/>
                <a:gd name="connsiteY0-3530" fmla="*/ 490237 h 2903244"/>
                <a:gd name="connsiteX1-3531" fmla="*/ 2518437 w 3765465"/>
                <a:gd name="connsiteY1-3532" fmla="*/ 209567 h 2903244"/>
                <a:gd name="connsiteX2-3533" fmla="*/ 2870227 w 3765465"/>
                <a:gd name="connsiteY2-3534" fmla="*/ 96537 h 2903244"/>
                <a:gd name="connsiteX3-3535" fmla="*/ 3003577 w 3765465"/>
                <a:gd name="connsiteY3-3536" fmla="*/ 102887 h 2903244"/>
                <a:gd name="connsiteX4-3537" fmla="*/ 2843557 w 3765465"/>
                <a:gd name="connsiteY4-3538" fmla="*/ 231157 h 2903244"/>
                <a:gd name="connsiteX5-3539" fmla="*/ 2735607 w 3765465"/>
                <a:gd name="connsiteY5-3540" fmla="*/ 438167 h 2903244"/>
                <a:gd name="connsiteX6-3541" fmla="*/ 2774977 w 3765465"/>
                <a:gd name="connsiteY6-3542" fmla="*/ 591837 h 2903244"/>
                <a:gd name="connsiteX7-3543" fmla="*/ 2971827 w 3765465"/>
                <a:gd name="connsiteY7-3544" fmla="*/ 483887 h 2903244"/>
                <a:gd name="connsiteX8-3545" fmla="*/ 3182647 w 3765465"/>
                <a:gd name="connsiteY8-3546" fmla="*/ 439437 h 2903244"/>
                <a:gd name="connsiteX9-3547" fmla="*/ 3418867 w 3765465"/>
                <a:gd name="connsiteY9-3548" fmla="*/ 499127 h 2903244"/>
                <a:gd name="connsiteX10-3549" fmla="*/ 3251227 w 3765465"/>
                <a:gd name="connsiteY10-3550" fmla="*/ 629937 h 2903244"/>
                <a:gd name="connsiteX11-3551" fmla="*/ 3134387 w 3765465"/>
                <a:gd name="connsiteY11-3552" fmla="*/ 861077 h 2903244"/>
                <a:gd name="connsiteX12-3553" fmla="*/ 3294407 w 3765465"/>
                <a:gd name="connsiteY12-3554" fmla="*/ 1113807 h 2903244"/>
                <a:gd name="connsiteX13-3555" fmla="*/ 3549677 w 3765465"/>
                <a:gd name="connsiteY13-3556" fmla="*/ 1228107 h 2903244"/>
                <a:gd name="connsiteX14-3557" fmla="*/ 3238527 w 3765465"/>
                <a:gd name="connsiteY14-3558" fmla="*/ 1404637 h 2903244"/>
                <a:gd name="connsiteX15-3559" fmla="*/ 3420137 w 3765465"/>
                <a:gd name="connsiteY15-3560" fmla="*/ 1572277 h 2903244"/>
                <a:gd name="connsiteX16-3561" fmla="*/ 3643657 w 3765465"/>
                <a:gd name="connsiteY16-3562" fmla="*/ 1778017 h 2903244"/>
                <a:gd name="connsiteX17-3563" fmla="*/ 3747797 w 3765465"/>
                <a:gd name="connsiteY17-3564" fmla="*/ 1992647 h 2903244"/>
                <a:gd name="connsiteX18-3565" fmla="*/ 3280437 w 3765465"/>
                <a:gd name="connsiteY18-3566" fmla="*/ 1948197 h 2903244"/>
                <a:gd name="connsiteX19-3567" fmla="*/ 3116607 w 3765465"/>
                <a:gd name="connsiteY19-3568" fmla="*/ 2101867 h 2903244"/>
                <a:gd name="connsiteX20-3569" fmla="*/ 3058187 w 3765465"/>
                <a:gd name="connsiteY20-3570" fmla="*/ 2379997 h 2903244"/>
                <a:gd name="connsiteX21-3571" fmla="*/ 3105177 w 3765465"/>
                <a:gd name="connsiteY21-3572" fmla="*/ 2612407 h 2903244"/>
                <a:gd name="connsiteX22-3573" fmla="*/ 2813077 w 3765465"/>
                <a:gd name="connsiteY22-3574" fmla="*/ 2344437 h 2903244"/>
                <a:gd name="connsiteX23-3575" fmla="*/ 2618767 w 3765465"/>
                <a:gd name="connsiteY23-3576" fmla="*/ 2293637 h 2903244"/>
                <a:gd name="connsiteX24-3577" fmla="*/ 2584477 w 3765465"/>
                <a:gd name="connsiteY24-3578" fmla="*/ 2462547 h 2903244"/>
                <a:gd name="connsiteX25-3579" fmla="*/ 2583207 w 3765465"/>
                <a:gd name="connsiteY25-3580" fmla="*/ 2597167 h 2903244"/>
                <a:gd name="connsiteX26-3581" fmla="*/ 2500657 w 3765465"/>
                <a:gd name="connsiteY26-3582" fmla="*/ 2792747 h 2903244"/>
                <a:gd name="connsiteX27-3583" fmla="*/ 2269517 w 3765465"/>
                <a:gd name="connsiteY27-3584" fmla="*/ 2460007 h 2903244"/>
                <a:gd name="connsiteX28-3585" fmla="*/ 2025677 w 3765465"/>
                <a:gd name="connsiteY28-3586" fmla="*/ 2463817 h 2903244"/>
                <a:gd name="connsiteX29-3587" fmla="*/ 2000277 w 3765465"/>
                <a:gd name="connsiteY29-3588" fmla="*/ 2712737 h 2903244"/>
                <a:gd name="connsiteX30-3589" fmla="*/ 1860577 w 3765465"/>
                <a:gd name="connsiteY30-3590" fmla="*/ 2903237 h 2903244"/>
                <a:gd name="connsiteX31-3591" fmla="*/ 1816127 w 3765465"/>
                <a:gd name="connsiteY31-3592" fmla="*/ 2706387 h 2903244"/>
                <a:gd name="connsiteX32-3593" fmla="*/ 1555777 w 3765465"/>
                <a:gd name="connsiteY32-3594" fmla="*/ 2376187 h 2903244"/>
                <a:gd name="connsiteX33-3595" fmla="*/ 1403377 w 3765465"/>
                <a:gd name="connsiteY33-3596" fmla="*/ 2509537 h 2903244"/>
                <a:gd name="connsiteX34-3597" fmla="*/ 1384327 w 3765465"/>
                <a:gd name="connsiteY34-3598" fmla="*/ 2884187 h 2903244"/>
                <a:gd name="connsiteX35-3599" fmla="*/ 1085877 w 3765465"/>
                <a:gd name="connsiteY35-3600" fmla="*/ 2477787 h 2903244"/>
                <a:gd name="connsiteX36-3601" fmla="*/ 1231927 w 3765465"/>
                <a:gd name="connsiteY36-3602" fmla="*/ 2103137 h 2903244"/>
                <a:gd name="connsiteX37-3603" fmla="*/ 927127 w 3765465"/>
                <a:gd name="connsiteY37-3604" fmla="*/ 2242837 h 2903244"/>
                <a:gd name="connsiteX38-3605" fmla="*/ 336577 w 3765465"/>
                <a:gd name="connsiteY38-3606" fmla="*/ 2350787 h 2903244"/>
                <a:gd name="connsiteX39-3607" fmla="*/ 806477 w 3765465"/>
                <a:gd name="connsiteY39-3608" fmla="*/ 2058687 h 2903244"/>
                <a:gd name="connsiteX40-3609" fmla="*/ 876327 w 3765465"/>
                <a:gd name="connsiteY40-3610" fmla="*/ 1652287 h 2903244"/>
                <a:gd name="connsiteX41-3611" fmla="*/ 774727 w 3765465"/>
                <a:gd name="connsiteY41-3612" fmla="*/ 1734837 h 2903244"/>
                <a:gd name="connsiteX42-3613" fmla="*/ 412777 w 3765465"/>
                <a:gd name="connsiteY42-3614" fmla="*/ 1931687 h 2903244"/>
                <a:gd name="connsiteX43-3615" fmla="*/ 27 w 3765465"/>
                <a:gd name="connsiteY43-3616" fmla="*/ 1766587 h 2903244"/>
                <a:gd name="connsiteX44-3617" fmla="*/ 393727 w 3765465"/>
                <a:gd name="connsiteY44-3618" fmla="*/ 1671337 h 2903244"/>
                <a:gd name="connsiteX45-3619" fmla="*/ 723927 w 3765465"/>
                <a:gd name="connsiteY45-3620" fmla="*/ 1391937 h 2903244"/>
                <a:gd name="connsiteX46-3621" fmla="*/ 882677 w 3765465"/>
                <a:gd name="connsiteY46-3622" fmla="*/ 1226837 h 2903244"/>
                <a:gd name="connsiteX47-3623" fmla="*/ 469927 w 3765465"/>
                <a:gd name="connsiteY47-3624" fmla="*/ 1271287 h 2903244"/>
                <a:gd name="connsiteX48-3625" fmla="*/ 209577 w 3765465"/>
                <a:gd name="connsiteY48-3626" fmla="*/ 1156987 h 2903244"/>
                <a:gd name="connsiteX49-3627" fmla="*/ 158777 w 3765465"/>
                <a:gd name="connsiteY49-3628" fmla="*/ 934737 h 2903244"/>
                <a:gd name="connsiteX50-3629" fmla="*/ 469927 w 3765465"/>
                <a:gd name="connsiteY50-3630" fmla="*/ 1029987 h 2903244"/>
                <a:gd name="connsiteX51-3631" fmla="*/ 812827 w 3765465"/>
                <a:gd name="connsiteY51-3632" fmla="*/ 928387 h 2903244"/>
                <a:gd name="connsiteX52-3633" fmla="*/ 831877 w 3765465"/>
                <a:gd name="connsiteY52-3634" fmla="*/ 604537 h 2903244"/>
                <a:gd name="connsiteX53-3635" fmla="*/ 965227 w 3765465"/>
                <a:gd name="connsiteY53-3636" fmla="*/ 261637 h 2903244"/>
                <a:gd name="connsiteX54-3637" fmla="*/ 1130327 w 3765465"/>
                <a:gd name="connsiteY54-3638" fmla="*/ 166387 h 2903244"/>
                <a:gd name="connsiteX55-3639" fmla="*/ 1200177 w 3765465"/>
                <a:gd name="connsiteY55-3640" fmla="*/ 420387 h 2903244"/>
                <a:gd name="connsiteX56-3641" fmla="*/ 1536727 w 3765465"/>
                <a:gd name="connsiteY56-3642" fmla="*/ 521987 h 2903244"/>
                <a:gd name="connsiteX57-3643" fmla="*/ 1714527 w 3765465"/>
                <a:gd name="connsiteY57-3644" fmla="*/ 90187 h 2903244"/>
                <a:gd name="connsiteX58-3645" fmla="*/ 1841527 w 3765465"/>
                <a:gd name="connsiteY58-3646" fmla="*/ 20337 h 2903244"/>
                <a:gd name="connsiteX59-3647" fmla="*/ 1873277 w 3765465"/>
                <a:gd name="connsiteY59-3648" fmla="*/ 356887 h 2903244"/>
                <a:gd name="connsiteX60-3649" fmla="*/ 2057427 w 3765465"/>
                <a:gd name="connsiteY60-3650" fmla="*/ 458487 h 2903244"/>
                <a:gd name="connsiteX61-3651" fmla="*/ 2228877 w 3765465"/>
                <a:gd name="connsiteY61-3652" fmla="*/ 261637 h 2903244"/>
                <a:gd name="connsiteX62-3653" fmla="*/ 2273327 w 3765465"/>
                <a:gd name="connsiteY62-3654" fmla="*/ 490237 h 2903244"/>
                <a:gd name="connsiteX0-3655" fmla="*/ 2273327 w 3765465"/>
                <a:gd name="connsiteY0-3656" fmla="*/ 490237 h 2903243"/>
                <a:gd name="connsiteX1-3657" fmla="*/ 2518437 w 3765465"/>
                <a:gd name="connsiteY1-3658" fmla="*/ 209567 h 2903243"/>
                <a:gd name="connsiteX2-3659" fmla="*/ 2870227 w 3765465"/>
                <a:gd name="connsiteY2-3660" fmla="*/ 96537 h 2903243"/>
                <a:gd name="connsiteX3-3661" fmla="*/ 3003577 w 3765465"/>
                <a:gd name="connsiteY3-3662" fmla="*/ 102887 h 2903243"/>
                <a:gd name="connsiteX4-3663" fmla="*/ 2843557 w 3765465"/>
                <a:gd name="connsiteY4-3664" fmla="*/ 231157 h 2903243"/>
                <a:gd name="connsiteX5-3665" fmla="*/ 2735607 w 3765465"/>
                <a:gd name="connsiteY5-3666" fmla="*/ 438167 h 2903243"/>
                <a:gd name="connsiteX6-3667" fmla="*/ 2774977 w 3765465"/>
                <a:gd name="connsiteY6-3668" fmla="*/ 591837 h 2903243"/>
                <a:gd name="connsiteX7-3669" fmla="*/ 2971827 w 3765465"/>
                <a:gd name="connsiteY7-3670" fmla="*/ 483887 h 2903243"/>
                <a:gd name="connsiteX8-3671" fmla="*/ 3182647 w 3765465"/>
                <a:gd name="connsiteY8-3672" fmla="*/ 439437 h 2903243"/>
                <a:gd name="connsiteX9-3673" fmla="*/ 3418867 w 3765465"/>
                <a:gd name="connsiteY9-3674" fmla="*/ 499127 h 2903243"/>
                <a:gd name="connsiteX10-3675" fmla="*/ 3251227 w 3765465"/>
                <a:gd name="connsiteY10-3676" fmla="*/ 629937 h 2903243"/>
                <a:gd name="connsiteX11-3677" fmla="*/ 3134387 w 3765465"/>
                <a:gd name="connsiteY11-3678" fmla="*/ 861077 h 2903243"/>
                <a:gd name="connsiteX12-3679" fmla="*/ 3294407 w 3765465"/>
                <a:gd name="connsiteY12-3680" fmla="*/ 1113807 h 2903243"/>
                <a:gd name="connsiteX13-3681" fmla="*/ 3549677 w 3765465"/>
                <a:gd name="connsiteY13-3682" fmla="*/ 1228107 h 2903243"/>
                <a:gd name="connsiteX14-3683" fmla="*/ 3238527 w 3765465"/>
                <a:gd name="connsiteY14-3684" fmla="*/ 1404637 h 2903243"/>
                <a:gd name="connsiteX15-3685" fmla="*/ 3420137 w 3765465"/>
                <a:gd name="connsiteY15-3686" fmla="*/ 1572277 h 2903243"/>
                <a:gd name="connsiteX16-3687" fmla="*/ 3643657 w 3765465"/>
                <a:gd name="connsiteY16-3688" fmla="*/ 1778017 h 2903243"/>
                <a:gd name="connsiteX17-3689" fmla="*/ 3747797 w 3765465"/>
                <a:gd name="connsiteY17-3690" fmla="*/ 1992647 h 2903243"/>
                <a:gd name="connsiteX18-3691" fmla="*/ 3280437 w 3765465"/>
                <a:gd name="connsiteY18-3692" fmla="*/ 1948197 h 2903243"/>
                <a:gd name="connsiteX19-3693" fmla="*/ 3116607 w 3765465"/>
                <a:gd name="connsiteY19-3694" fmla="*/ 2101867 h 2903243"/>
                <a:gd name="connsiteX20-3695" fmla="*/ 3058187 w 3765465"/>
                <a:gd name="connsiteY20-3696" fmla="*/ 2379997 h 2903243"/>
                <a:gd name="connsiteX21-3697" fmla="*/ 3105177 w 3765465"/>
                <a:gd name="connsiteY21-3698" fmla="*/ 2612407 h 2903243"/>
                <a:gd name="connsiteX22-3699" fmla="*/ 2813077 w 3765465"/>
                <a:gd name="connsiteY22-3700" fmla="*/ 2344437 h 2903243"/>
                <a:gd name="connsiteX23-3701" fmla="*/ 2618767 w 3765465"/>
                <a:gd name="connsiteY23-3702" fmla="*/ 2293637 h 2903243"/>
                <a:gd name="connsiteX24-3703" fmla="*/ 2584477 w 3765465"/>
                <a:gd name="connsiteY24-3704" fmla="*/ 2462547 h 2903243"/>
                <a:gd name="connsiteX25-3705" fmla="*/ 2583207 w 3765465"/>
                <a:gd name="connsiteY25-3706" fmla="*/ 2597167 h 2903243"/>
                <a:gd name="connsiteX26-3707" fmla="*/ 2500657 w 3765465"/>
                <a:gd name="connsiteY26-3708" fmla="*/ 2792747 h 2903243"/>
                <a:gd name="connsiteX27-3709" fmla="*/ 2269517 w 3765465"/>
                <a:gd name="connsiteY27-3710" fmla="*/ 2460007 h 2903243"/>
                <a:gd name="connsiteX28-3711" fmla="*/ 2147597 w 3765465"/>
                <a:gd name="connsiteY28-3712" fmla="*/ 2471437 h 2903243"/>
                <a:gd name="connsiteX29-3713" fmla="*/ 2000277 w 3765465"/>
                <a:gd name="connsiteY29-3714" fmla="*/ 2712737 h 2903243"/>
                <a:gd name="connsiteX30-3715" fmla="*/ 1860577 w 3765465"/>
                <a:gd name="connsiteY30-3716" fmla="*/ 2903237 h 2903243"/>
                <a:gd name="connsiteX31-3717" fmla="*/ 1816127 w 3765465"/>
                <a:gd name="connsiteY31-3718" fmla="*/ 2706387 h 2903243"/>
                <a:gd name="connsiteX32-3719" fmla="*/ 1555777 w 3765465"/>
                <a:gd name="connsiteY32-3720" fmla="*/ 2376187 h 2903243"/>
                <a:gd name="connsiteX33-3721" fmla="*/ 1403377 w 3765465"/>
                <a:gd name="connsiteY33-3722" fmla="*/ 2509537 h 2903243"/>
                <a:gd name="connsiteX34-3723" fmla="*/ 1384327 w 3765465"/>
                <a:gd name="connsiteY34-3724" fmla="*/ 2884187 h 2903243"/>
                <a:gd name="connsiteX35-3725" fmla="*/ 1085877 w 3765465"/>
                <a:gd name="connsiteY35-3726" fmla="*/ 2477787 h 2903243"/>
                <a:gd name="connsiteX36-3727" fmla="*/ 1231927 w 3765465"/>
                <a:gd name="connsiteY36-3728" fmla="*/ 2103137 h 2903243"/>
                <a:gd name="connsiteX37-3729" fmla="*/ 927127 w 3765465"/>
                <a:gd name="connsiteY37-3730" fmla="*/ 2242837 h 2903243"/>
                <a:gd name="connsiteX38-3731" fmla="*/ 336577 w 3765465"/>
                <a:gd name="connsiteY38-3732" fmla="*/ 2350787 h 2903243"/>
                <a:gd name="connsiteX39-3733" fmla="*/ 806477 w 3765465"/>
                <a:gd name="connsiteY39-3734" fmla="*/ 2058687 h 2903243"/>
                <a:gd name="connsiteX40-3735" fmla="*/ 876327 w 3765465"/>
                <a:gd name="connsiteY40-3736" fmla="*/ 1652287 h 2903243"/>
                <a:gd name="connsiteX41-3737" fmla="*/ 774727 w 3765465"/>
                <a:gd name="connsiteY41-3738" fmla="*/ 1734837 h 2903243"/>
                <a:gd name="connsiteX42-3739" fmla="*/ 412777 w 3765465"/>
                <a:gd name="connsiteY42-3740" fmla="*/ 1931687 h 2903243"/>
                <a:gd name="connsiteX43-3741" fmla="*/ 27 w 3765465"/>
                <a:gd name="connsiteY43-3742" fmla="*/ 1766587 h 2903243"/>
                <a:gd name="connsiteX44-3743" fmla="*/ 393727 w 3765465"/>
                <a:gd name="connsiteY44-3744" fmla="*/ 1671337 h 2903243"/>
                <a:gd name="connsiteX45-3745" fmla="*/ 723927 w 3765465"/>
                <a:gd name="connsiteY45-3746" fmla="*/ 1391937 h 2903243"/>
                <a:gd name="connsiteX46-3747" fmla="*/ 882677 w 3765465"/>
                <a:gd name="connsiteY46-3748" fmla="*/ 1226837 h 2903243"/>
                <a:gd name="connsiteX47-3749" fmla="*/ 469927 w 3765465"/>
                <a:gd name="connsiteY47-3750" fmla="*/ 1271287 h 2903243"/>
                <a:gd name="connsiteX48-3751" fmla="*/ 209577 w 3765465"/>
                <a:gd name="connsiteY48-3752" fmla="*/ 1156987 h 2903243"/>
                <a:gd name="connsiteX49-3753" fmla="*/ 158777 w 3765465"/>
                <a:gd name="connsiteY49-3754" fmla="*/ 934737 h 2903243"/>
                <a:gd name="connsiteX50-3755" fmla="*/ 469927 w 3765465"/>
                <a:gd name="connsiteY50-3756" fmla="*/ 1029987 h 2903243"/>
                <a:gd name="connsiteX51-3757" fmla="*/ 812827 w 3765465"/>
                <a:gd name="connsiteY51-3758" fmla="*/ 928387 h 2903243"/>
                <a:gd name="connsiteX52-3759" fmla="*/ 831877 w 3765465"/>
                <a:gd name="connsiteY52-3760" fmla="*/ 604537 h 2903243"/>
                <a:gd name="connsiteX53-3761" fmla="*/ 965227 w 3765465"/>
                <a:gd name="connsiteY53-3762" fmla="*/ 261637 h 2903243"/>
                <a:gd name="connsiteX54-3763" fmla="*/ 1130327 w 3765465"/>
                <a:gd name="connsiteY54-3764" fmla="*/ 166387 h 2903243"/>
                <a:gd name="connsiteX55-3765" fmla="*/ 1200177 w 3765465"/>
                <a:gd name="connsiteY55-3766" fmla="*/ 420387 h 2903243"/>
                <a:gd name="connsiteX56-3767" fmla="*/ 1536727 w 3765465"/>
                <a:gd name="connsiteY56-3768" fmla="*/ 521987 h 2903243"/>
                <a:gd name="connsiteX57-3769" fmla="*/ 1714527 w 3765465"/>
                <a:gd name="connsiteY57-3770" fmla="*/ 90187 h 2903243"/>
                <a:gd name="connsiteX58-3771" fmla="*/ 1841527 w 3765465"/>
                <a:gd name="connsiteY58-3772" fmla="*/ 20337 h 2903243"/>
                <a:gd name="connsiteX59-3773" fmla="*/ 1873277 w 3765465"/>
                <a:gd name="connsiteY59-3774" fmla="*/ 356887 h 2903243"/>
                <a:gd name="connsiteX60-3775" fmla="*/ 2057427 w 3765465"/>
                <a:gd name="connsiteY60-3776" fmla="*/ 458487 h 2903243"/>
                <a:gd name="connsiteX61-3777" fmla="*/ 2228877 w 3765465"/>
                <a:gd name="connsiteY61-3778" fmla="*/ 261637 h 2903243"/>
                <a:gd name="connsiteX62-3779" fmla="*/ 2273327 w 3765465"/>
                <a:gd name="connsiteY62-3780" fmla="*/ 490237 h 2903243"/>
                <a:gd name="connsiteX0-3781" fmla="*/ 2273327 w 3765465"/>
                <a:gd name="connsiteY0-3782" fmla="*/ 490237 h 2904496"/>
                <a:gd name="connsiteX1-3783" fmla="*/ 2518437 w 3765465"/>
                <a:gd name="connsiteY1-3784" fmla="*/ 209567 h 2904496"/>
                <a:gd name="connsiteX2-3785" fmla="*/ 2870227 w 3765465"/>
                <a:gd name="connsiteY2-3786" fmla="*/ 96537 h 2904496"/>
                <a:gd name="connsiteX3-3787" fmla="*/ 3003577 w 3765465"/>
                <a:gd name="connsiteY3-3788" fmla="*/ 102887 h 2904496"/>
                <a:gd name="connsiteX4-3789" fmla="*/ 2843557 w 3765465"/>
                <a:gd name="connsiteY4-3790" fmla="*/ 231157 h 2904496"/>
                <a:gd name="connsiteX5-3791" fmla="*/ 2735607 w 3765465"/>
                <a:gd name="connsiteY5-3792" fmla="*/ 438167 h 2904496"/>
                <a:gd name="connsiteX6-3793" fmla="*/ 2774977 w 3765465"/>
                <a:gd name="connsiteY6-3794" fmla="*/ 591837 h 2904496"/>
                <a:gd name="connsiteX7-3795" fmla="*/ 2971827 w 3765465"/>
                <a:gd name="connsiteY7-3796" fmla="*/ 483887 h 2904496"/>
                <a:gd name="connsiteX8-3797" fmla="*/ 3182647 w 3765465"/>
                <a:gd name="connsiteY8-3798" fmla="*/ 439437 h 2904496"/>
                <a:gd name="connsiteX9-3799" fmla="*/ 3418867 w 3765465"/>
                <a:gd name="connsiteY9-3800" fmla="*/ 499127 h 2904496"/>
                <a:gd name="connsiteX10-3801" fmla="*/ 3251227 w 3765465"/>
                <a:gd name="connsiteY10-3802" fmla="*/ 629937 h 2904496"/>
                <a:gd name="connsiteX11-3803" fmla="*/ 3134387 w 3765465"/>
                <a:gd name="connsiteY11-3804" fmla="*/ 861077 h 2904496"/>
                <a:gd name="connsiteX12-3805" fmla="*/ 3294407 w 3765465"/>
                <a:gd name="connsiteY12-3806" fmla="*/ 1113807 h 2904496"/>
                <a:gd name="connsiteX13-3807" fmla="*/ 3549677 w 3765465"/>
                <a:gd name="connsiteY13-3808" fmla="*/ 1228107 h 2904496"/>
                <a:gd name="connsiteX14-3809" fmla="*/ 3238527 w 3765465"/>
                <a:gd name="connsiteY14-3810" fmla="*/ 1404637 h 2904496"/>
                <a:gd name="connsiteX15-3811" fmla="*/ 3420137 w 3765465"/>
                <a:gd name="connsiteY15-3812" fmla="*/ 1572277 h 2904496"/>
                <a:gd name="connsiteX16-3813" fmla="*/ 3643657 w 3765465"/>
                <a:gd name="connsiteY16-3814" fmla="*/ 1778017 h 2904496"/>
                <a:gd name="connsiteX17-3815" fmla="*/ 3747797 w 3765465"/>
                <a:gd name="connsiteY17-3816" fmla="*/ 1992647 h 2904496"/>
                <a:gd name="connsiteX18-3817" fmla="*/ 3280437 w 3765465"/>
                <a:gd name="connsiteY18-3818" fmla="*/ 1948197 h 2904496"/>
                <a:gd name="connsiteX19-3819" fmla="*/ 3116607 w 3765465"/>
                <a:gd name="connsiteY19-3820" fmla="*/ 2101867 h 2904496"/>
                <a:gd name="connsiteX20-3821" fmla="*/ 3058187 w 3765465"/>
                <a:gd name="connsiteY20-3822" fmla="*/ 2379997 h 2904496"/>
                <a:gd name="connsiteX21-3823" fmla="*/ 3105177 w 3765465"/>
                <a:gd name="connsiteY21-3824" fmla="*/ 2612407 h 2904496"/>
                <a:gd name="connsiteX22-3825" fmla="*/ 2813077 w 3765465"/>
                <a:gd name="connsiteY22-3826" fmla="*/ 2344437 h 2904496"/>
                <a:gd name="connsiteX23-3827" fmla="*/ 2618767 w 3765465"/>
                <a:gd name="connsiteY23-3828" fmla="*/ 2293637 h 2904496"/>
                <a:gd name="connsiteX24-3829" fmla="*/ 2584477 w 3765465"/>
                <a:gd name="connsiteY24-3830" fmla="*/ 2462547 h 2904496"/>
                <a:gd name="connsiteX25-3831" fmla="*/ 2583207 w 3765465"/>
                <a:gd name="connsiteY25-3832" fmla="*/ 2597167 h 2904496"/>
                <a:gd name="connsiteX26-3833" fmla="*/ 2500657 w 3765465"/>
                <a:gd name="connsiteY26-3834" fmla="*/ 2792747 h 2904496"/>
                <a:gd name="connsiteX27-3835" fmla="*/ 2269517 w 3765465"/>
                <a:gd name="connsiteY27-3836" fmla="*/ 2460007 h 2904496"/>
                <a:gd name="connsiteX28-3837" fmla="*/ 2147597 w 3765465"/>
                <a:gd name="connsiteY28-3838" fmla="*/ 2471437 h 2904496"/>
                <a:gd name="connsiteX29-3839" fmla="*/ 2000277 w 3765465"/>
                <a:gd name="connsiteY29-3840" fmla="*/ 2712737 h 2904496"/>
                <a:gd name="connsiteX30-3841" fmla="*/ 1860577 w 3765465"/>
                <a:gd name="connsiteY30-3842" fmla="*/ 2903237 h 2904496"/>
                <a:gd name="connsiteX31-3843" fmla="*/ 1750087 w 3765465"/>
                <a:gd name="connsiteY31-3844" fmla="*/ 2618758 h 2904496"/>
                <a:gd name="connsiteX32-3845" fmla="*/ 1816127 w 3765465"/>
                <a:gd name="connsiteY32-3846" fmla="*/ 2706387 h 2904496"/>
                <a:gd name="connsiteX33-3847" fmla="*/ 1555777 w 3765465"/>
                <a:gd name="connsiteY33-3848" fmla="*/ 2376187 h 2904496"/>
                <a:gd name="connsiteX34-3849" fmla="*/ 1403377 w 3765465"/>
                <a:gd name="connsiteY34-3850" fmla="*/ 2509537 h 2904496"/>
                <a:gd name="connsiteX35-3851" fmla="*/ 1384327 w 3765465"/>
                <a:gd name="connsiteY35-3852" fmla="*/ 2884187 h 2904496"/>
                <a:gd name="connsiteX36-3853" fmla="*/ 1085877 w 3765465"/>
                <a:gd name="connsiteY36-3854" fmla="*/ 2477787 h 2904496"/>
                <a:gd name="connsiteX37-3855" fmla="*/ 1231927 w 3765465"/>
                <a:gd name="connsiteY37-3856" fmla="*/ 2103137 h 2904496"/>
                <a:gd name="connsiteX38-3857" fmla="*/ 927127 w 3765465"/>
                <a:gd name="connsiteY38-3858" fmla="*/ 2242837 h 2904496"/>
                <a:gd name="connsiteX39-3859" fmla="*/ 336577 w 3765465"/>
                <a:gd name="connsiteY39-3860" fmla="*/ 2350787 h 2904496"/>
                <a:gd name="connsiteX40-3861" fmla="*/ 806477 w 3765465"/>
                <a:gd name="connsiteY40-3862" fmla="*/ 2058687 h 2904496"/>
                <a:gd name="connsiteX41-3863" fmla="*/ 876327 w 3765465"/>
                <a:gd name="connsiteY41-3864" fmla="*/ 1652287 h 2904496"/>
                <a:gd name="connsiteX42-3865" fmla="*/ 774727 w 3765465"/>
                <a:gd name="connsiteY42-3866" fmla="*/ 1734837 h 2904496"/>
                <a:gd name="connsiteX43-3867" fmla="*/ 412777 w 3765465"/>
                <a:gd name="connsiteY43-3868" fmla="*/ 1931687 h 2904496"/>
                <a:gd name="connsiteX44-3869" fmla="*/ 27 w 3765465"/>
                <a:gd name="connsiteY44-3870" fmla="*/ 1766587 h 2904496"/>
                <a:gd name="connsiteX45-3871" fmla="*/ 393727 w 3765465"/>
                <a:gd name="connsiteY45-3872" fmla="*/ 1671337 h 2904496"/>
                <a:gd name="connsiteX46-3873" fmla="*/ 723927 w 3765465"/>
                <a:gd name="connsiteY46-3874" fmla="*/ 1391937 h 2904496"/>
                <a:gd name="connsiteX47-3875" fmla="*/ 882677 w 3765465"/>
                <a:gd name="connsiteY47-3876" fmla="*/ 1226837 h 2904496"/>
                <a:gd name="connsiteX48-3877" fmla="*/ 469927 w 3765465"/>
                <a:gd name="connsiteY48-3878" fmla="*/ 1271287 h 2904496"/>
                <a:gd name="connsiteX49-3879" fmla="*/ 209577 w 3765465"/>
                <a:gd name="connsiteY49-3880" fmla="*/ 1156987 h 2904496"/>
                <a:gd name="connsiteX50-3881" fmla="*/ 158777 w 3765465"/>
                <a:gd name="connsiteY50-3882" fmla="*/ 934737 h 2904496"/>
                <a:gd name="connsiteX51-3883" fmla="*/ 469927 w 3765465"/>
                <a:gd name="connsiteY51-3884" fmla="*/ 1029987 h 2904496"/>
                <a:gd name="connsiteX52-3885" fmla="*/ 812827 w 3765465"/>
                <a:gd name="connsiteY52-3886" fmla="*/ 928387 h 2904496"/>
                <a:gd name="connsiteX53-3887" fmla="*/ 831877 w 3765465"/>
                <a:gd name="connsiteY53-3888" fmla="*/ 604537 h 2904496"/>
                <a:gd name="connsiteX54-3889" fmla="*/ 965227 w 3765465"/>
                <a:gd name="connsiteY54-3890" fmla="*/ 261637 h 2904496"/>
                <a:gd name="connsiteX55-3891" fmla="*/ 1130327 w 3765465"/>
                <a:gd name="connsiteY55-3892" fmla="*/ 166387 h 2904496"/>
                <a:gd name="connsiteX56-3893" fmla="*/ 1200177 w 3765465"/>
                <a:gd name="connsiteY56-3894" fmla="*/ 420387 h 2904496"/>
                <a:gd name="connsiteX57-3895" fmla="*/ 1536727 w 3765465"/>
                <a:gd name="connsiteY57-3896" fmla="*/ 521987 h 2904496"/>
                <a:gd name="connsiteX58-3897" fmla="*/ 1714527 w 3765465"/>
                <a:gd name="connsiteY58-3898" fmla="*/ 90187 h 2904496"/>
                <a:gd name="connsiteX59-3899" fmla="*/ 1841527 w 3765465"/>
                <a:gd name="connsiteY59-3900" fmla="*/ 20337 h 2904496"/>
                <a:gd name="connsiteX60-3901" fmla="*/ 1873277 w 3765465"/>
                <a:gd name="connsiteY60-3902" fmla="*/ 356887 h 2904496"/>
                <a:gd name="connsiteX61-3903" fmla="*/ 2057427 w 3765465"/>
                <a:gd name="connsiteY61-3904" fmla="*/ 458487 h 2904496"/>
                <a:gd name="connsiteX62-3905" fmla="*/ 2228877 w 3765465"/>
                <a:gd name="connsiteY62-3906" fmla="*/ 261637 h 2904496"/>
                <a:gd name="connsiteX63" fmla="*/ 2273327 w 3765465"/>
                <a:gd name="connsiteY63" fmla="*/ 490237 h 2904496"/>
                <a:gd name="connsiteX0-3907" fmla="*/ 2273327 w 3765465"/>
                <a:gd name="connsiteY0-3908" fmla="*/ 490237 h 2904496"/>
                <a:gd name="connsiteX1-3909" fmla="*/ 2518437 w 3765465"/>
                <a:gd name="connsiteY1-3910" fmla="*/ 209567 h 2904496"/>
                <a:gd name="connsiteX2-3911" fmla="*/ 2870227 w 3765465"/>
                <a:gd name="connsiteY2-3912" fmla="*/ 96537 h 2904496"/>
                <a:gd name="connsiteX3-3913" fmla="*/ 3003577 w 3765465"/>
                <a:gd name="connsiteY3-3914" fmla="*/ 102887 h 2904496"/>
                <a:gd name="connsiteX4-3915" fmla="*/ 2843557 w 3765465"/>
                <a:gd name="connsiteY4-3916" fmla="*/ 231157 h 2904496"/>
                <a:gd name="connsiteX5-3917" fmla="*/ 2735607 w 3765465"/>
                <a:gd name="connsiteY5-3918" fmla="*/ 438167 h 2904496"/>
                <a:gd name="connsiteX6-3919" fmla="*/ 2774977 w 3765465"/>
                <a:gd name="connsiteY6-3920" fmla="*/ 591837 h 2904496"/>
                <a:gd name="connsiteX7-3921" fmla="*/ 2971827 w 3765465"/>
                <a:gd name="connsiteY7-3922" fmla="*/ 483887 h 2904496"/>
                <a:gd name="connsiteX8-3923" fmla="*/ 3182647 w 3765465"/>
                <a:gd name="connsiteY8-3924" fmla="*/ 439437 h 2904496"/>
                <a:gd name="connsiteX9-3925" fmla="*/ 3418867 w 3765465"/>
                <a:gd name="connsiteY9-3926" fmla="*/ 499127 h 2904496"/>
                <a:gd name="connsiteX10-3927" fmla="*/ 3251227 w 3765465"/>
                <a:gd name="connsiteY10-3928" fmla="*/ 629937 h 2904496"/>
                <a:gd name="connsiteX11-3929" fmla="*/ 3134387 w 3765465"/>
                <a:gd name="connsiteY11-3930" fmla="*/ 861077 h 2904496"/>
                <a:gd name="connsiteX12-3931" fmla="*/ 3294407 w 3765465"/>
                <a:gd name="connsiteY12-3932" fmla="*/ 1113807 h 2904496"/>
                <a:gd name="connsiteX13-3933" fmla="*/ 3549677 w 3765465"/>
                <a:gd name="connsiteY13-3934" fmla="*/ 1228107 h 2904496"/>
                <a:gd name="connsiteX14-3935" fmla="*/ 3238527 w 3765465"/>
                <a:gd name="connsiteY14-3936" fmla="*/ 1404637 h 2904496"/>
                <a:gd name="connsiteX15-3937" fmla="*/ 3420137 w 3765465"/>
                <a:gd name="connsiteY15-3938" fmla="*/ 1572277 h 2904496"/>
                <a:gd name="connsiteX16-3939" fmla="*/ 3643657 w 3765465"/>
                <a:gd name="connsiteY16-3940" fmla="*/ 1778017 h 2904496"/>
                <a:gd name="connsiteX17-3941" fmla="*/ 3747797 w 3765465"/>
                <a:gd name="connsiteY17-3942" fmla="*/ 1992647 h 2904496"/>
                <a:gd name="connsiteX18-3943" fmla="*/ 3280437 w 3765465"/>
                <a:gd name="connsiteY18-3944" fmla="*/ 1948197 h 2904496"/>
                <a:gd name="connsiteX19-3945" fmla="*/ 3116607 w 3765465"/>
                <a:gd name="connsiteY19-3946" fmla="*/ 2101867 h 2904496"/>
                <a:gd name="connsiteX20-3947" fmla="*/ 3058187 w 3765465"/>
                <a:gd name="connsiteY20-3948" fmla="*/ 2379997 h 2904496"/>
                <a:gd name="connsiteX21-3949" fmla="*/ 3105177 w 3765465"/>
                <a:gd name="connsiteY21-3950" fmla="*/ 2612407 h 2904496"/>
                <a:gd name="connsiteX22-3951" fmla="*/ 2813077 w 3765465"/>
                <a:gd name="connsiteY22-3952" fmla="*/ 2344437 h 2904496"/>
                <a:gd name="connsiteX23-3953" fmla="*/ 2618767 w 3765465"/>
                <a:gd name="connsiteY23-3954" fmla="*/ 2293637 h 2904496"/>
                <a:gd name="connsiteX24-3955" fmla="*/ 2584477 w 3765465"/>
                <a:gd name="connsiteY24-3956" fmla="*/ 2462547 h 2904496"/>
                <a:gd name="connsiteX25-3957" fmla="*/ 2583207 w 3765465"/>
                <a:gd name="connsiteY25-3958" fmla="*/ 2597167 h 2904496"/>
                <a:gd name="connsiteX26-3959" fmla="*/ 2500657 w 3765465"/>
                <a:gd name="connsiteY26-3960" fmla="*/ 2792747 h 2904496"/>
                <a:gd name="connsiteX27-3961" fmla="*/ 2269517 w 3765465"/>
                <a:gd name="connsiteY27-3962" fmla="*/ 2460007 h 2904496"/>
                <a:gd name="connsiteX28-3963" fmla="*/ 2147597 w 3765465"/>
                <a:gd name="connsiteY28-3964" fmla="*/ 2471437 h 2904496"/>
                <a:gd name="connsiteX29-3965" fmla="*/ 2000277 w 3765465"/>
                <a:gd name="connsiteY29-3966" fmla="*/ 2712737 h 2904496"/>
                <a:gd name="connsiteX30-3967" fmla="*/ 1860577 w 3765465"/>
                <a:gd name="connsiteY30-3968" fmla="*/ 2903237 h 2904496"/>
                <a:gd name="connsiteX31-3969" fmla="*/ 1750087 w 3765465"/>
                <a:gd name="connsiteY31-3970" fmla="*/ 2618758 h 2904496"/>
                <a:gd name="connsiteX32-3971" fmla="*/ 1762787 w 3765465"/>
                <a:gd name="connsiteY32-3972" fmla="*/ 2630187 h 2904496"/>
                <a:gd name="connsiteX33-3973" fmla="*/ 1555777 w 3765465"/>
                <a:gd name="connsiteY33-3974" fmla="*/ 2376187 h 2904496"/>
                <a:gd name="connsiteX34-3975" fmla="*/ 1403377 w 3765465"/>
                <a:gd name="connsiteY34-3976" fmla="*/ 2509537 h 2904496"/>
                <a:gd name="connsiteX35-3977" fmla="*/ 1384327 w 3765465"/>
                <a:gd name="connsiteY35-3978" fmla="*/ 2884187 h 2904496"/>
                <a:gd name="connsiteX36-3979" fmla="*/ 1085877 w 3765465"/>
                <a:gd name="connsiteY36-3980" fmla="*/ 2477787 h 2904496"/>
                <a:gd name="connsiteX37-3981" fmla="*/ 1231927 w 3765465"/>
                <a:gd name="connsiteY37-3982" fmla="*/ 2103137 h 2904496"/>
                <a:gd name="connsiteX38-3983" fmla="*/ 927127 w 3765465"/>
                <a:gd name="connsiteY38-3984" fmla="*/ 2242837 h 2904496"/>
                <a:gd name="connsiteX39-3985" fmla="*/ 336577 w 3765465"/>
                <a:gd name="connsiteY39-3986" fmla="*/ 2350787 h 2904496"/>
                <a:gd name="connsiteX40-3987" fmla="*/ 806477 w 3765465"/>
                <a:gd name="connsiteY40-3988" fmla="*/ 2058687 h 2904496"/>
                <a:gd name="connsiteX41-3989" fmla="*/ 876327 w 3765465"/>
                <a:gd name="connsiteY41-3990" fmla="*/ 1652287 h 2904496"/>
                <a:gd name="connsiteX42-3991" fmla="*/ 774727 w 3765465"/>
                <a:gd name="connsiteY42-3992" fmla="*/ 1734837 h 2904496"/>
                <a:gd name="connsiteX43-3993" fmla="*/ 412777 w 3765465"/>
                <a:gd name="connsiteY43-3994" fmla="*/ 1931687 h 2904496"/>
                <a:gd name="connsiteX44-3995" fmla="*/ 27 w 3765465"/>
                <a:gd name="connsiteY44-3996" fmla="*/ 1766587 h 2904496"/>
                <a:gd name="connsiteX45-3997" fmla="*/ 393727 w 3765465"/>
                <a:gd name="connsiteY45-3998" fmla="*/ 1671337 h 2904496"/>
                <a:gd name="connsiteX46-3999" fmla="*/ 723927 w 3765465"/>
                <a:gd name="connsiteY46-4000" fmla="*/ 1391937 h 2904496"/>
                <a:gd name="connsiteX47-4001" fmla="*/ 882677 w 3765465"/>
                <a:gd name="connsiteY47-4002" fmla="*/ 1226837 h 2904496"/>
                <a:gd name="connsiteX48-4003" fmla="*/ 469927 w 3765465"/>
                <a:gd name="connsiteY48-4004" fmla="*/ 1271287 h 2904496"/>
                <a:gd name="connsiteX49-4005" fmla="*/ 209577 w 3765465"/>
                <a:gd name="connsiteY49-4006" fmla="*/ 1156987 h 2904496"/>
                <a:gd name="connsiteX50-4007" fmla="*/ 158777 w 3765465"/>
                <a:gd name="connsiteY50-4008" fmla="*/ 934737 h 2904496"/>
                <a:gd name="connsiteX51-4009" fmla="*/ 469927 w 3765465"/>
                <a:gd name="connsiteY51-4010" fmla="*/ 1029987 h 2904496"/>
                <a:gd name="connsiteX52-4011" fmla="*/ 812827 w 3765465"/>
                <a:gd name="connsiteY52-4012" fmla="*/ 928387 h 2904496"/>
                <a:gd name="connsiteX53-4013" fmla="*/ 831877 w 3765465"/>
                <a:gd name="connsiteY53-4014" fmla="*/ 604537 h 2904496"/>
                <a:gd name="connsiteX54-4015" fmla="*/ 965227 w 3765465"/>
                <a:gd name="connsiteY54-4016" fmla="*/ 261637 h 2904496"/>
                <a:gd name="connsiteX55-4017" fmla="*/ 1130327 w 3765465"/>
                <a:gd name="connsiteY55-4018" fmla="*/ 166387 h 2904496"/>
                <a:gd name="connsiteX56-4019" fmla="*/ 1200177 w 3765465"/>
                <a:gd name="connsiteY56-4020" fmla="*/ 420387 h 2904496"/>
                <a:gd name="connsiteX57-4021" fmla="*/ 1536727 w 3765465"/>
                <a:gd name="connsiteY57-4022" fmla="*/ 521987 h 2904496"/>
                <a:gd name="connsiteX58-4023" fmla="*/ 1714527 w 3765465"/>
                <a:gd name="connsiteY58-4024" fmla="*/ 90187 h 2904496"/>
                <a:gd name="connsiteX59-4025" fmla="*/ 1841527 w 3765465"/>
                <a:gd name="connsiteY59-4026" fmla="*/ 20337 h 2904496"/>
                <a:gd name="connsiteX60-4027" fmla="*/ 1873277 w 3765465"/>
                <a:gd name="connsiteY60-4028" fmla="*/ 356887 h 2904496"/>
                <a:gd name="connsiteX61-4029" fmla="*/ 2057427 w 3765465"/>
                <a:gd name="connsiteY61-4030" fmla="*/ 458487 h 2904496"/>
                <a:gd name="connsiteX62-4031" fmla="*/ 2228877 w 3765465"/>
                <a:gd name="connsiteY62-4032" fmla="*/ 261637 h 2904496"/>
                <a:gd name="connsiteX63-4033" fmla="*/ 2273327 w 3765465"/>
                <a:gd name="connsiteY63-4034" fmla="*/ 490237 h 2904496"/>
                <a:gd name="connsiteX0-4035" fmla="*/ 2273327 w 3765465"/>
                <a:gd name="connsiteY0-4036" fmla="*/ 490237 h 2904496"/>
                <a:gd name="connsiteX1-4037" fmla="*/ 2518437 w 3765465"/>
                <a:gd name="connsiteY1-4038" fmla="*/ 209567 h 2904496"/>
                <a:gd name="connsiteX2-4039" fmla="*/ 2870227 w 3765465"/>
                <a:gd name="connsiteY2-4040" fmla="*/ 96537 h 2904496"/>
                <a:gd name="connsiteX3-4041" fmla="*/ 3003577 w 3765465"/>
                <a:gd name="connsiteY3-4042" fmla="*/ 102887 h 2904496"/>
                <a:gd name="connsiteX4-4043" fmla="*/ 2843557 w 3765465"/>
                <a:gd name="connsiteY4-4044" fmla="*/ 231157 h 2904496"/>
                <a:gd name="connsiteX5-4045" fmla="*/ 2735607 w 3765465"/>
                <a:gd name="connsiteY5-4046" fmla="*/ 438167 h 2904496"/>
                <a:gd name="connsiteX6-4047" fmla="*/ 2774977 w 3765465"/>
                <a:gd name="connsiteY6-4048" fmla="*/ 591837 h 2904496"/>
                <a:gd name="connsiteX7-4049" fmla="*/ 2971827 w 3765465"/>
                <a:gd name="connsiteY7-4050" fmla="*/ 483887 h 2904496"/>
                <a:gd name="connsiteX8-4051" fmla="*/ 3182647 w 3765465"/>
                <a:gd name="connsiteY8-4052" fmla="*/ 439437 h 2904496"/>
                <a:gd name="connsiteX9-4053" fmla="*/ 3418867 w 3765465"/>
                <a:gd name="connsiteY9-4054" fmla="*/ 499127 h 2904496"/>
                <a:gd name="connsiteX10-4055" fmla="*/ 3251227 w 3765465"/>
                <a:gd name="connsiteY10-4056" fmla="*/ 629937 h 2904496"/>
                <a:gd name="connsiteX11-4057" fmla="*/ 3134387 w 3765465"/>
                <a:gd name="connsiteY11-4058" fmla="*/ 861077 h 2904496"/>
                <a:gd name="connsiteX12-4059" fmla="*/ 3294407 w 3765465"/>
                <a:gd name="connsiteY12-4060" fmla="*/ 1113807 h 2904496"/>
                <a:gd name="connsiteX13-4061" fmla="*/ 3549677 w 3765465"/>
                <a:gd name="connsiteY13-4062" fmla="*/ 1228107 h 2904496"/>
                <a:gd name="connsiteX14-4063" fmla="*/ 3238527 w 3765465"/>
                <a:gd name="connsiteY14-4064" fmla="*/ 1404637 h 2904496"/>
                <a:gd name="connsiteX15-4065" fmla="*/ 3420137 w 3765465"/>
                <a:gd name="connsiteY15-4066" fmla="*/ 1572277 h 2904496"/>
                <a:gd name="connsiteX16-4067" fmla="*/ 3643657 w 3765465"/>
                <a:gd name="connsiteY16-4068" fmla="*/ 1778017 h 2904496"/>
                <a:gd name="connsiteX17-4069" fmla="*/ 3747797 w 3765465"/>
                <a:gd name="connsiteY17-4070" fmla="*/ 1992647 h 2904496"/>
                <a:gd name="connsiteX18-4071" fmla="*/ 3280437 w 3765465"/>
                <a:gd name="connsiteY18-4072" fmla="*/ 1948197 h 2904496"/>
                <a:gd name="connsiteX19-4073" fmla="*/ 3116607 w 3765465"/>
                <a:gd name="connsiteY19-4074" fmla="*/ 2101867 h 2904496"/>
                <a:gd name="connsiteX20-4075" fmla="*/ 3058187 w 3765465"/>
                <a:gd name="connsiteY20-4076" fmla="*/ 2379997 h 2904496"/>
                <a:gd name="connsiteX21-4077" fmla="*/ 3105177 w 3765465"/>
                <a:gd name="connsiteY21-4078" fmla="*/ 2612407 h 2904496"/>
                <a:gd name="connsiteX22-4079" fmla="*/ 2813077 w 3765465"/>
                <a:gd name="connsiteY22-4080" fmla="*/ 2344437 h 2904496"/>
                <a:gd name="connsiteX23-4081" fmla="*/ 2618767 w 3765465"/>
                <a:gd name="connsiteY23-4082" fmla="*/ 2293637 h 2904496"/>
                <a:gd name="connsiteX24-4083" fmla="*/ 2584477 w 3765465"/>
                <a:gd name="connsiteY24-4084" fmla="*/ 2462547 h 2904496"/>
                <a:gd name="connsiteX25-4085" fmla="*/ 2583207 w 3765465"/>
                <a:gd name="connsiteY25-4086" fmla="*/ 2597167 h 2904496"/>
                <a:gd name="connsiteX26-4087" fmla="*/ 2500657 w 3765465"/>
                <a:gd name="connsiteY26-4088" fmla="*/ 2792747 h 2904496"/>
                <a:gd name="connsiteX27-4089" fmla="*/ 2269517 w 3765465"/>
                <a:gd name="connsiteY27-4090" fmla="*/ 2460007 h 2904496"/>
                <a:gd name="connsiteX28-4091" fmla="*/ 2147597 w 3765465"/>
                <a:gd name="connsiteY28-4092" fmla="*/ 2471437 h 2904496"/>
                <a:gd name="connsiteX29-4093" fmla="*/ 2000277 w 3765465"/>
                <a:gd name="connsiteY29-4094" fmla="*/ 2712737 h 2904496"/>
                <a:gd name="connsiteX30-4095" fmla="*/ 1860577 w 3765465"/>
                <a:gd name="connsiteY30-4096" fmla="*/ 2903237 h 2904496"/>
                <a:gd name="connsiteX31-4097" fmla="*/ 1750087 w 3765465"/>
                <a:gd name="connsiteY31-4098" fmla="*/ 2618758 h 2904496"/>
                <a:gd name="connsiteX32-4099" fmla="*/ 1762787 w 3765465"/>
                <a:gd name="connsiteY32-4100" fmla="*/ 2630187 h 2904496"/>
                <a:gd name="connsiteX33-4101" fmla="*/ 1647217 w 3765465"/>
                <a:gd name="connsiteY33-4102" fmla="*/ 2391427 h 2904496"/>
                <a:gd name="connsiteX34-4103" fmla="*/ 1403377 w 3765465"/>
                <a:gd name="connsiteY34-4104" fmla="*/ 2509537 h 2904496"/>
                <a:gd name="connsiteX35-4105" fmla="*/ 1384327 w 3765465"/>
                <a:gd name="connsiteY35-4106" fmla="*/ 2884187 h 2904496"/>
                <a:gd name="connsiteX36-4107" fmla="*/ 1085877 w 3765465"/>
                <a:gd name="connsiteY36-4108" fmla="*/ 2477787 h 2904496"/>
                <a:gd name="connsiteX37-4109" fmla="*/ 1231927 w 3765465"/>
                <a:gd name="connsiteY37-4110" fmla="*/ 2103137 h 2904496"/>
                <a:gd name="connsiteX38-4111" fmla="*/ 927127 w 3765465"/>
                <a:gd name="connsiteY38-4112" fmla="*/ 2242837 h 2904496"/>
                <a:gd name="connsiteX39-4113" fmla="*/ 336577 w 3765465"/>
                <a:gd name="connsiteY39-4114" fmla="*/ 2350787 h 2904496"/>
                <a:gd name="connsiteX40-4115" fmla="*/ 806477 w 3765465"/>
                <a:gd name="connsiteY40-4116" fmla="*/ 2058687 h 2904496"/>
                <a:gd name="connsiteX41-4117" fmla="*/ 876327 w 3765465"/>
                <a:gd name="connsiteY41-4118" fmla="*/ 1652287 h 2904496"/>
                <a:gd name="connsiteX42-4119" fmla="*/ 774727 w 3765465"/>
                <a:gd name="connsiteY42-4120" fmla="*/ 1734837 h 2904496"/>
                <a:gd name="connsiteX43-4121" fmla="*/ 412777 w 3765465"/>
                <a:gd name="connsiteY43-4122" fmla="*/ 1931687 h 2904496"/>
                <a:gd name="connsiteX44-4123" fmla="*/ 27 w 3765465"/>
                <a:gd name="connsiteY44-4124" fmla="*/ 1766587 h 2904496"/>
                <a:gd name="connsiteX45-4125" fmla="*/ 393727 w 3765465"/>
                <a:gd name="connsiteY45-4126" fmla="*/ 1671337 h 2904496"/>
                <a:gd name="connsiteX46-4127" fmla="*/ 723927 w 3765465"/>
                <a:gd name="connsiteY46-4128" fmla="*/ 1391937 h 2904496"/>
                <a:gd name="connsiteX47-4129" fmla="*/ 882677 w 3765465"/>
                <a:gd name="connsiteY47-4130" fmla="*/ 1226837 h 2904496"/>
                <a:gd name="connsiteX48-4131" fmla="*/ 469927 w 3765465"/>
                <a:gd name="connsiteY48-4132" fmla="*/ 1271287 h 2904496"/>
                <a:gd name="connsiteX49-4133" fmla="*/ 209577 w 3765465"/>
                <a:gd name="connsiteY49-4134" fmla="*/ 1156987 h 2904496"/>
                <a:gd name="connsiteX50-4135" fmla="*/ 158777 w 3765465"/>
                <a:gd name="connsiteY50-4136" fmla="*/ 934737 h 2904496"/>
                <a:gd name="connsiteX51-4137" fmla="*/ 469927 w 3765465"/>
                <a:gd name="connsiteY51-4138" fmla="*/ 1029987 h 2904496"/>
                <a:gd name="connsiteX52-4139" fmla="*/ 812827 w 3765465"/>
                <a:gd name="connsiteY52-4140" fmla="*/ 928387 h 2904496"/>
                <a:gd name="connsiteX53-4141" fmla="*/ 831877 w 3765465"/>
                <a:gd name="connsiteY53-4142" fmla="*/ 604537 h 2904496"/>
                <a:gd name="connsiteX54-4143" fmla="*/ 965227 w 3765465"/>
                <a:gd name="connsiteY54-4144" fmla="*/ 261637 h 2904496"/>
                <a:gd name="connsiteX55-4145" fmla="*/ 1130327 w 3765465"/>
                <a:gd name="connsiteY55-4146" fmla="*/ 166387 h 2904496"/>
                <a:gd name="connsiteX56-4147" fmla="*/ 1200177 w 3765465"/>
                <a:gd name="connsiteY56-4148" fmla="*/ 420387 h 2904496"/>
                <a:gd name="connsiteX57-4149" fmla="*/ 1536727 w 3765465"/>
                <a:gd name="connsiteY57-4150" fmla="*/ 521987 h 2904496"/>
                <a:gd name="connsiteX58-4151" fmla="*/ 1714527 w 3765465"/>
                <a:gd name="connsiteY58-4152" fmla="*/ 90187 h 2904496"/>
                <a:gd name="connsiteX59-4153" fmla="*/ 1841527 w 3765465"/>
                <a:gd name="connsiteY59-4154" fmla="*/ 20337 h 2904496"/>
                <a:gd name="connsiteX60-4155" fmla="*/ 1873277 w 3765465"/>
                <a:gd name="connsiteY60-4156" fmla="*/ 356887 h 2904496"/>
                <a:gd name="connsiteX61-4157" fmla="*/ 2057427 w 3765465"/>
                <a:gd name="connsiteY61-4158" fmla="*/ 458487 h 2904496"/>
                <a:gd name="connsiteX62-4159" fmla="*/ 2228877 w 3765465"/>
                <a:gd name="connsiteY62-4160" fmla="*/ 261637 h 2904496"/>
                <a:gd name="connsiteX63-4161" fmla="*/ 2273327 w 3765465"/>
                <a:gd name="connsiteY63-4162" fmla="*/ 490237 h 2904496"/>
                <a:gd name="connsiteX0-4163" fmla="*/ 2273327 w 3765465"/>
                <a:gd name="connsiteY0-4164" fmla="*/ 490237 h 2904496"/>
                <a:gd name="connsiteX1-4165" fmla="*/ 2518437 w 3765465"/>
                <a:gd name="connsiteY1-4166" fmla="*/ 209567 h 2904496"/>
                <a:gd name="connsiteX2-4167" fmla="*/ 2870227 w 3765465"/>
                <a:gd name="connsiteY2-4168" fmla="*/ 96537 h 2904496"/>
                <a:gd name="connsiteX3-4169" fmla="*/ 3003577 w 3765465"/>
                <a:gd name="connsiteY3-4170" fmla="*/ 102887 h 2904496"/>
                <a:gd name="connsiteX4-4171" fmla="*/ 2843557 w 3765465"/>
                <a:gd name="connsiteY4-4172" fmla="*/ 231157 h 2904496"/>
                <a:gd name="connsiteX5-4173" fmla="*/ 2735607 w 3765465"/>
                <a:gd name="connsiteY5-4174" fmla="*/ 438167 h 2904496"/>
                <a:gd name="connsiteX6-4175" fmla="*/ 2774977 w 3765465"/>
                <a:gd name="connsiteY6-4176" fmla="*/ 591837 h 2904496"/>
                <a:gd name="connsiteX7-4177" fmla="*/ 2971827 w 3765465"/>
                <a:gd name="connsiteY7-4178" fmla="*/ 483887 h 2904496"/>
                <a:gd name="connsiteX8-4179" fmla="*/ 3182647 w 3765465"/>
                <a:gd name="connsiteY8-4180" fmla="*/ 439437 h 2904496"/>
                <a:gd name="connsiteX9-4181" fmla="*/ 3418867 w 3765465"/>
                <a:gd name="connsiteY9-4182" fmla="*/ 499127 h 2904496"/>
                <a:gd name="connsiteX10-4183" fmla="*/ 3251227 w 3765465"/>
                <a:gd name="connsiteY10-4184" fmla="*/ 629937 h 2904496"/>
                <a:gd name="connsiteX11-4185" fmla="*/ 3134387 w 3765465"/>
                <a:gd name="connsiteY11-4186" fmla="*/ 861077 h 2904496"/>
                <a:gd name="connsiteX12-4187" fmla="*/ 3294407 w 3765465"/>
                <a:gd name="connsiteY12-4188" fmla="*/ 1113807 h 2904496"/>
                <a:gd name="connsiteX13-4189" fmla="*/ 3549677 w 3765465"/>
                <a:gd name="connsiteY13-4190" fmla="*/ 1228107 h 2904496"/>
                <a:gd name="connsiteX14-4191" fmla="*/ 3238527 w 3765465"/>
                <a:gd name="connsiteY14-4192" fmla="*/ 1404637 h 2904496"/>
                <a:gd name="connsiteX15-4193" fmla="*/ 3420137 w 3765465"/>
                <a:gd name="connsiteY15-4194" fmla="*/ 1572277 h 2904496"/>
                <a:gd name="connsiteX16-4195" fmla="*/ 3643657 w 3765465"/>
                <a:gd name="connsiteY16-4196" fmla="*/ 1778017 h 2904496"/>
                <a:gd name="connsiteX17-4197" fmla="*/ 3747797 w 3765465"/>
                <a:gd name="connsiteY17-4198" fmla="*/ 1992647 h 2904496"/>
                <a:gd name="connsiteX18-4199" fmla="*/ 3280437 w 3765465"/>
                <a:gd name="connsiteY18-4200" fmla="*/ 1948197 h 2904496"/>
                <a:gd name="connsiteX19-4201" fmla="*/ 3116607 w 3765465"/>
                <a:gd name="connsiteY19-4202" fmla="*/ 2101867 h 2904496"/>
                <a:gd name="connsiteX20-4203" fmla="*/ 3058187 w 3765465"/>
                <a:gd name="connsiteY20-4204" fmla="*/ 2379997 h 2904496"/>
                <a:gd name="connsiteX21-4205" fmla="*/ 3105177 w 3765465"/>
                <a:gd name="connsiteY21-4206" fmla="*/ 2612407 h 2904496"/>
                <a:gd name="connsiteX22-4207" fmla="*/ 2813077 w 3765465"/>
                <a:gd name="connsiteY22-4208" fmla="*/ 2344437 h 2904496"/>
                <a:gd name="connsiteX23-4209" fmla="*/ 2618767 w 3765465"/>
                <a:gd name="connsiteY23-4210" fmla="*/ 2293637 h 2904496"/>
                <a:gd name="connsiteX24-4211" fmla="*/ 2584477 w 3765465"/>
                <a:gd name="connsiteY24-4212" fmla="*/ 2462547 h 2904496"/>
                <a:gd name="connsiteX25-4213" fmla="*/ 2583207 w 3765465"/>
                <a:gd name="connsiteY25-4214" fmla="*/ 2597167 h 2904496"/>
                <a:gd name="connsiteX26-4215" fmla="*/ 2500657 w 3765465"/>
                <a:gd name="connsiteY26-4216" fmla="*/ 2792747 h 2904496"/>
                <a:gd name="connsiteX27-4217" fmla="*/ 2269517 w 3765465"/>
                <a:gd name="connsiteY27-4218" fmla="*/ 2460007 h 2904496"/>
                <a:gd name="connsiteX28-4219" fmla="*/ 2147597 w 3765465"/>
                <a:gd name="connsiteY28-4220" fmla="*/ 2471437 h 2904496"/>
                <a:gd name="connsiteX29-4221" fmla="*/ 2000277 w 3765465"/>
                <a:gd name="connsiteY29-4222" fmla="*/ 2712737 h 2904496"/>
                <a:gd name="connsiteX30-4223" fmla="*/ 1860577 w 3765465"/>
                <a:gd name="connsiteY30-4224" fmla="*/ 2903237 h 2904496"/>
                <a:gd name="connsiteX31-4225" fmla="*/ 1750087 w 3765465"/>
                <a:gd name="connsiteY31-4226" fmla="*/ 2618758 h 2904496"/>
                <a:gd name="connsiteX32-4227" fmla="*/ 1762787 w 3765465"/>
                <a:gd name="connsiteY32-4228" fmla="*/ 2630187 h 2904496"/>
                <a:gd name="connsiteX33-4229" fmla="*/ 1647217 w 3765465"/>
                <a:gd name="connsiteY33-4230" fmla="*/ 2391427 h 2904496"/>
                <a:gd name="connsiteX34-4231" fmla="*/ 1502437 w 3765465"/>
                <a:gd name="connsiteY34-4232" fmla="*/ 2540017 h 2904496"/>
                <a:gd name="connsiteX35-4233" fmla="*/ 1384327 w 3765465"/>
                <a:gd name="connsiteY35-4234" fmla="*/ 2884187 h 2904496"/>
                <a:gd name="connsiteX36-4235" fmla="*/ 1085877 w 3765465"/>
                <a:gd name="connsiteY36-4236" fmla="*/ 2477787 h 2904496"/>
                <a:gd name="connsiteX37-4237" fmla="*/ 1231927 w 3765465"/>
                <a:gd name="connsiteY37-4238" fmla="*/ 2103137 h 2904496"/>
                <a:gd name="connsiteX38-4239" fmla="*/ 927127 w 3765465"/>
                <a:gd name="connsiteY38-4240" fmla="*/ 2242837 h 2904496"/>
                <a:gd name="connsiteX39-4241" fmla="*/ 336577 w 3765465"/>
                <a:gd name="connsiteY39-4242" fmla="*/ 2350787 h 2904496"/>
                <a:gd name="connsiteX40-4243" fmla="*/ 806477 w 3765465"/>
                <a:gd name="connsiteY40-4244" fmla="*/ 2058687 h 2904496"/>
                <a:gd name="connsiteX41-4245" fmla="*/ 876327 w 3765465"/>
                <a:gd name="connsiteY41-4246" fmla="*/ 1652287 h 2904496"/>
                <a:gd name="connsiteX42-4247" fmla="*/ 774727 w 3765465"/>
                <a:gd name="connsiteY42-4248" fmla="*/ 1734837 h 2904496"/>
                <a:gd name="connsiteX43-4249" fmla="*/ 412777 w 3765465"/>
                <a:gd name="connsiteY43-4250" fmla="*/ 1931687 h 2904496"/>
                <a:gd name="connsiteX44-4251" fmla="*/ 27 w 3765465"/>
                <a:gd name="connsiteY44-4252" fmla="*/ 1766587 h 2904496"/>
                <a:gd name="connsiteX45-4253" fmla="*/ 393727 w 3765465"/>
                <a:gd name="connsiteY45-4254" fmla="*/ 1671337 h 2904496"/>
                <a:gd name="connsiteX46-4255" fmla="*/ 723927 w 3765465"/>
                <a:gd name="connsiteY46-4256" fmla="*/ 1391937 h 2904496"/>
                <a:gd name="connsiteX47-4257" fmla="*/ 882677 w 3765465"/>
                <a:gd name="connsiteY47-4258" fmla="*/ 1226837 h 2904496"/>
                <a:gd name="connsiteX48-4259" fmla="*/ 469927 w 3765465"/>
                <a:gd name="connsiteY48-4260" fmla="*/ 1271287 h 2904496"/>
                <a:gd name="connsiteX49-4261" fmla="*/ 209577 w 3765465"/>
                <a:gd name="connsiteY49-4262" fmla="*/ 1156987 h 2904496"/>
                <a:gd name="connsiteX50-4263" fmla="*/ 158777 w 3765465"/>
                <a:gd name="connsiteY50-4264" fmla="*/ 934737 h 2904496"/>
                <a:gd name="connsiteX51-4265" fmla="*/ 469927 w 3765465"/>
                <a:gd name="connsiteY51-4266" fmla="*/ 1029987 h 2904496"/>
                <a:gd name="connsiteX52-4267" fmla="*/ 812827 w 3765465"/>
                <a:gd name="connsiteY52-4268" fmla="*/ 928387 h 2904496"/>
                <a:gd name="connsiteX53-4269" fmla="*/ 831877 w 3765465"/>
                <a:gd name="connsiteY53-4270" fmla="*/ 604537 h 2904496"/>
                <a:gd name="connsiteX54-4271" fmla="*/ 965227 w 3765465"/>
                <a:gd name="connsiteY54-4272" fmla="*/ 261637 h 2904496"/>
                <a:gd name="connsiteX55-4273" fmla="*/ 1130327 w 3765465"/>
                <a:gd name="connsiteY55-4274" fmla="*/ 166387 h 2904496"/>
                <a:gd name="connsiteX56-4275" fmla="*/ 1200177 w 3765465"/>
                <a:gd name="connsiteY56-4276" fmla="*/ 420387 h 2904496"/>
                <a:gd name="connsiteX57-4277" fmla="*/ 1536727 w 3765465"/>
                <a:gd name="connsiteY57-4278" fmla="*/ 521987 h 2904496"/>
                <a:gd name="connsiteX58-4279" fmla="*/ 1714527 w 3765465"/>
                <a:gd name="connsiteY58-4280" fmla="*/ 90187 h 2904496"/>
                <a:gd name="connsiteX59-4281" fmla="*/ 1841527 w 3765465"/>
                <a:gd name="connsiteY59-4282" fmla="*/ 20337 h 2904496"/>
                <a:gd name="connsiteX60-4283" fmla="*/ 1873277 w 3765465"/>
                <a:gd name="connsiteY60-4284" fmla="*/ 356887 h 2904496"/>
                <a:gd name="connsiteX61-4285" fmla="*/ 2057427 w 3765465"/>
                <a:gd name="connsiteY61-4286" fmla="*/ 458487 h 2904496"/>
                <a:gd name="connsiteX62-4287" fmla="*/ 2228877 w 3765465"/>
                <a:gd name="connsiteY62-4288" fmla="*/ 261637 h 2904496"/>
                <a:gd name="connsiteX63-4289" fmla="*/ 2273327 w 3765465"/>
                <a:gd name="connsiteY63-4290" fmla="*/ 490237 h 2904496"/>
                <a:gd name="connsiteX0-4291" fmla="*/ 2273327 w 3765465"/>
                <a:gd name="connsiteY0-4292" fmla="*/ 490237 h 2904496"/>
                <a:gd name="connsiteX1-4293" fmla="*/ 2518437 w 3765465"/>
                <a:gd name="connsiteY1-4294" fmla="*/ 209567 h 2904496"/>
                <a:gd name="connsiteX2-4295" fmla="*/ 2870227 w 3765465"/>
                <a:gd name="connsiteY2-4296" fmla="*/ 96537 h 2904496"/>
                <a:gd name="connsiteX3-4297" fmla="*/ 3003577 w 3765465"/>
                <a:gd name="connsiteY3-4298" fmla="*/ 102887 h 2904496"/>
                <a:gd name="connsiteX4-4299" fmla="*/ 2843557 w 3765465"/>
                <a:gd name="connsiteY4-4300" fmla="*/ 231157 h 2904496"/>
                <a:gd name="connsiteX5-4301" fmla="*/ 2735607 w 3765465"/>
                <a:gd name="connsiteY5-4302" fmla="*/ 438167 h 2904496"/>
                <a:gd name="connsiteX6-4303" fmla="*/ 2774977 w 3765465"/>
                <a:gd name="connsiteY6-4304" fmla="*/ 591837 h 2904496"/>
                <a:gd name="connsiteX7-4305" fmla="*/ 2971827 w 3765465"/>
                <a:gd name="connsiteY7-4306" fmla="*/ 483887 h 2904496"/>
                <a:gd name="connsiteX8-4307" fmla="*/ 3182647 w 3765465"/>
                <a:gd name="connsiteY8-4308" fmla="*/ 439437 h 2904496"/>
                <a:gd name="connsiteX9-4309" fmla="*/ 3418867 w 3765465"/>
                <a:gd name="connsiteY9-4310" fmla="*/ 499127 h 2904496"/>
                <a:gd name="connsiteX10-4311" fmla="*/ 3251227 w 3765465"/>
                <a:gd name="connsiteY10-4312" fmla="*/ 629937 h 2904496"/>
                <a:gd name="connsiteX11-4313" fmla="*/ 3134387 w 3765465"/>
                <a:gd name="connsiteY11-4314" fmla="*/ 861077 h 2904496"/>
                <a:gd name="connsiteX12-4315" fmla="*/ 3294407 w 3765465"/>
                <a:gd name="connsiteY12-4316" fmla="*/ 1113807 h 2904496"/>
                <a:gd name="connsiteX13-4317" fmla="*/ 3549677 w 3765465"/>
                <a:gd name="connsiteY13-4318" fmla="*/ 1228107 h 2904496"/>
                <a:gd name="connsiteX14-4319" fmla="*/ 3238527 w 3765465"/>
                <a:gd name="connsiteY14-4320" fmla="*/ 1404637 h 2904496"/>
                <a:gd name="connsiteX15-4321" fmla="*/ 3420137 w 3765465"/>
                <a:gd name="connsiteY15-4322" fmla="*/ 1572277 h 2904496"/>
                <a:gd name="connsiteX16-4323" fmla="*/ 3643657 w 3765465"/>
                <a:gd name="connsiteY16-4324" fmla="*/ 1778017 h 2904496"/>
                <a:gd name="connsiteX17-4325" fmla="*/ 3747797 w 3765465"/>
                <a:gd name="connsiteY17-4326" fmla="*/ 1992647 h 2904496"/>
                <a:gd name="connsiteX18-4327" fmla="*/ 3280437 w 3765465"/>
                <a:gd name="connsiteY18-4328" fmla="*/ 1948197 h 2904496"/>
                <a:gd name="connsiteX19-4329" fmla="*/ 3116607 w 3765465"/>
                <a:gd name="connsiteY19-4330" fmla="*/ 2101867 h 2904496"/>
                <a:gd name="connsiteX20-4331" fmla="*/ 3058187 w 3765465"/>
                <a:gd name="connsiteY20-4332" fmla="*/ 2379997 h 2904496"/>
                <a:gd name="connsiteX21-4333" fmla="*/ 3105177 w 3765465"/>
                <a:gd name="connsiteY21-4334" fmla="*/ 2612407 h 2904496"/>
                <a:gd name="connsiteX22-4335" fmla="*/ 2813077 w 3765465"/>
                <a:gd name="connsiteY22-4336" fmla="*/ 2344437 h 2904496"/>
                <a:gd name="connsiteX23-4337" fmla="*/ 2618767 w 3765465"/>
                <a:gd name="connsiteY23-4338" fmla="*/ 2293637 h 2904496"/>
                <a:gd name="connsiteX24-4339" fmla="*/ 2584477 w 3765465"/>
                <a:gd name="connsiteY24-4340" fmla="*/ 2462547 h 2904496"/>
                <a:gd name="connsiteX25-4341" fmla="*/ 2583207 w 3765465"/>
                <a:gd name="connsiteY25-4342" fmla="*/ 2597167 h 2904496"/>
                <a:gd name="connsiteX26-4343" fmla="*/ 2500657 w 3765465"/>
                <a:gd name="connsiteY26-4344" fmla="*/ 2792747 h 2904496"/>
                <a:gd name="connsiteX27-4345" fmla="*/ 2269517 w 3765465"/>
                <a:gd name="connsiteY27-4346" fmla="*/ 2460007 h 2904496"/>
                <a:gd name="connsiteX28-4347" fmla="*/ 2147597 w 3765465"/>
                <a:gd name="connsiteY28-4348" fmla="*/ 2471437 h 2904496"/>
                <a:gd name="connsiteX29-4349" fmla="*/ 2000277 w 3765465"/>
                <a:gd name="connsiteY29-4350" fmla="*/ 2712737 h 2904496"/>
                <a:gd name="connsiteX30-4351" fmla="*/ 1860577 w 3765465"/>
                <a:gd name="connsiteY30-4352" fmla="*/ 2903237 h 2904496"/>
                <a:gd name="connsiteX31-4353" fmla="*/ 1750087 w 3765465"/>
                <a:gd name="connsiteY31-4354" fmla="*/ 2618758 h 2904496"/>
                <a:gd name="connsiteX32-4355" fmla="*/ 1762787 w 3765465"/>
                <a:gd name="connsiteY32-4356" fmla="*/ 2630187 h 2904496"/>
                <a:gd name="connsiteX33-4357" fmla="*/ 1647217 w 3765465"/>
                <a:gd name="connsiteY33-4358" fmla="*/ 2391427 h 2904496"/>
                <a:gd name="connsiteX34-4359" fmla="*/ 1502437 w 3765465"/>
                <a:gd name="connsiteY34-4360" fmla="*/ 2540017 h 2904496"/>
                <a:gd name="connsiteX35-4361" fmla="*/ 1285267 w 3765465"/>
                <a:gd name="connsiteY35-4362" fmla="*/ 2861327 h 2904496"/>
                <a:gd name="connsiteX36-4363" fmla="*/ 1085877 w 3765465"/>
                <a:gd name="connsiteY36-4364" fmla="*/ 2477787 h 2904496"/>
                <a:gd name="connsiteX37-4365" fmla="*/ 1231927 w 3765465"/>
                <a:gd name="connsiteY37-4366" fmla="*/ 2103137 h 2904496"/>
                <a:gd name="connsiteX38-4367" fmla="*/ 927127 w 3765465"/>
                <a:gd name="connsiteY38-4368" fmla="*/ 2242837 h 2904496"/>
                <a:gd name="connsiteX39-4369" fmla="*/ 336577 w 3765465"/>
                <a:gd name="connsiteY39-4370" fmla="*/ 2350787 h 2904496"/>
                <a:gd name="connsiteX40-4371" fmla="*/ 806477 w 3765465"/>
                <a:gd name="connsiteY40-4372" fmla="*/ 2058687 h 2904496"/>
                <a:gd name="connsiteX41-4373" fmla="*/ 876327 w 3765465"/>
                <a:gd name="connsiteY41-4374" fmla="*/ 1652287 h 2904496"/>
                <a:gd name="connsiteX42-4375" fmla="*/ 774727 w 3765465"/>
                <a:gd name="connsiteY42-4376" fmla="*/ 1734837 h 2904496"/>
                <a:gd name="connsiteX43-4377" fmla="*/ 412777 w 3765465"/>
                <a:gd name="connsiteY43-4378" fmla="*/ 1931687 h 2904496"/>
                <a:gd name="connsiteX44-4379" fmla="*/ 27 w 3765465"/>
                <a:gd name="connsiteY44-4380" fmla="*/ 1766587 h 2904496"/>
                <a:gd name="connsiteX45-4381" fmla="*/ 393727 w 3765465"/>
                <a:gd name="connsiteY45-4382" fmla="*/ 1671337 h 2904496"/>
                <a:gd name="connsiteX46-4383" fmla="*/ 723927 w 3765465"/>
                <a:gd name="connsiteY46-4384" fmla="*/ 1391937 h 2904496"/>
                <a:gd name="connsiteX47-4385" fmla="*/ 882677 w 3765465"/>
                <a:gd name="connsiteY47-4386" fmla="*/ 1226837 h 2904496"/>
                <a:gd name="connsiteX48-4387" fmla="*/ 469927 w 3765465"/>
                <a:gd name="connsiteY48-4388" fmla="*/ 1271287 h 2904496"/>
                <a:gd name="connsiteX49-4389" fmla="*/ 209577 w 3765465"/>
                <a:gd name="connsiteY49-4390" fmla="*/ 1156987 h 2904496"/>
                <a:gd name="connsiteX50-4391" fmla="*/ 158777 w 3765465"/>
                <a:gd name="connsiteY50-4392" fmla="*/ 934737 h 2904496"/>
                <a:gd name="connsiteX51-4393" fmla="*/ 469927 w 3765465"/>
                <a:gd name="connsiteY51-4394" fmla="*/ 1029987 h 2904496"/>
                <a:gd name="connsiteX52-4395" fmla="*/ 812827 w 3765465"/>
                <a:gd name="connsiteY52-4396" fmla="*/ 928387 h 2904496"/>
                <a:gd name="connsiteX53-4397" fmla="*/ 831877 w 3765465"/>
                <a:gd name="connsiteY53-4398" fmla="*/ 604537 h 2904496"/>
                <a:gd name="connsiteX54-4399" fmla="*/ 965227 w 3765465"/>
                <a:gd name="connsiteY54-4400" fmla="*/ 261637 h 2904496"/>
                <a:gd name="connsiteX55-4401" fmla="*/ 1130327 w 3765465"/>
                <a:gd name="connsiteY55-4402" fmla="*/ 166387 h 2904496"/>
                <a:gd name="connsiteX56-4403" fmla="*/ 1200177 w 3765465"/>
                <a:gd name="connsiteY56-4404" fmla="*/ 420387 h 2904496"/>
                <a:gd name="connsiteX57-4405" fmla="*/ 1536727 w 3765465"/>
                <a:gd name="connsiteY57-4406" fmla="*/ 521987 h 2904496"/>
                <a:gd name="connsiteX58-4407" fmla="*/ 1714527 w 3765465"/>
                <a:gd name="connsiteY58-4408" fmla="*/ 90187 h 2904496"/>
                <a:gd name="connsiteX59-4409" fmla="*/ 1841527 w 3765465"/>
                <a:gd name="connsiteY59-4410" fmla="*/ 20337 h 2904496"/>
                <a:gd name="connsiteX60-4411" fmla="*/ 1873277 w 3765465"/>
                <a:gd name="connsiteY60-4412" fmla="*/ 356887 h 2904496"/>
                <a:gd name="connsiteX61-4413" fmla="*/ 2057427 w 3765465"/>
                <a:gd name="connsiteY61-4414" fmla="*/ 458487 h 2904496"/>
                <a:gd name="connsiteX62-4415" fmla="*/ 2228877 w 3765465"/>
                <a:gd name="connsiteY62-4416" fmla="*/ 261637 h 2904496"/>
                <a:gd name="connsiteX63-4417" fmla="*/ 2273327 w 3765465"/>
                <a:gd name="connsiteY63-4418" fmla="*/ 490237 h 2904496"/>
                <a:gd name="connsiteX0-4419" fmla="*/ 2273327 w 3765465"/>
                <a:gd name="connsiteY0-4420" fmla="*/ 490237 h 2904496"/>
                <a:gd name="connsiteX1-4421" fmla="*/ 2518437 w 3765465"/>
                <a:gd name="connsiteY1-4422" fmla="*/ 209567 h 2904496"/>
                <a:gd name="connsiteX2-4423" fmla="*/ 2870227 w 3765465"/>
                <a:gd name="connsiteY2-4424" fmla="*/ 96537 h 2904496"/>
                <a:gd name="connsiteX3-4425" fmla="*/ 3003577 w 3765465"/>
                <a:gd name="connsiteY3-4426" fmla="*/ 102887 h 2904496"/>
                <a:gd name="connsiteX4-4427" fmla="*/ 2843557 w 3765465"/>
                <a:gd name="connsiteY4-4428" fmla="*/ 231157 h 2904496"/>
                <a:gd name="connsiteX5-4429" fmla="*/ 2735607 w 3765465"/>
                <a:gd name="connsiteY5-4430" fmla="*/ 438167 h 2904496"/>
                <a:gd name="connsiteX6-4431" fmla="*/ 2774977 w 3765465"/>
                <a:gd name="connsiteY6-4432" fmla="*/ 591837 h 2904496"/>
                <a:gd name="connsiteX7-4433" fmla="*/ 2971827 w 3765465"/>
                <a:gd name="connsiteY7-4434" fmla="*/ 483887 h 2904496"/>
                <a:gd name="connsiteX8-4435" fmla="*/ 3182647 w 3765465"/>
                <a:gd name="connsiteY8-4436" fmla="*/ 439437 h 2904496"/>
                <a:gd name="connsiteX9-4437" fmla="*/ 3418867 w 3765465"/>
                <a:gd name="connsiteY9-4438" fmla="*/ 499127 h 2904496"/>
                <a:gd name="connsiteX10-4439" fmla="*/ 3251227 w 3765465"/>
                <a:gd name="connsiteY10-4440" fmla="*/ 629937 h 2904496"/>
                <a:gd name="connsiteX11-4441" fmla="*/ 3134387 w 3765465"/>
                <a:gd name="connsiteY11-4442" fmla="*/ 861077 h 2904496"/>
                <a:gd name="connsiteX12-4443" fmla="*/ 3294407 w 3765465"/>
                <a:gd name="connsiteY12-4444" fmla="*/ 1113807 h 2904496"/>
                <a:gd name="connsiteX13-4445" fmla="*/ 3549677 w 3765465"/>
                <a:gd name="connsiteY13-4446" fmla="*/ 1228107 h 2904496"/>
                <a:gd name="connsiteX14-4447" fmla="*/ 3238527 w 3765465"/>
                <a:gd name="connsiteY14-4448" fmla="*/ 1404637 h 2904496"/>
                <a:gd name="connsiteX15-4449" fmla="*/ 3420137 w 3765465"/>
                <a:gd name="connsiteY15-4450" fmla="*/ 1572277 h 2904496"/>
                <a:gd name="connsiteX16-4451" fmla="*/ 3643657 w 3765465"/>
                <a:gd name="connsiteY16-4452" fmla="*/ 1778017 h 2904496"/>
                <a:gd name="connsiteX17-4453" fmla="*/ 3747797 w 3765465"/>
                <a:gd name="connsiteY17-4454" fmla="*/ 1992647 h 2904496"/>
                <a:gd name="connsiteX18-4455" fmla="*/ 3280437 w 3765465"/>
                <a:gd name="connsiteY18-4456" fmla="*/ 1948197 h 2904496"/>
                <a:gd name="connsiteX19-4457" fmla="*/ 3116607 w 3765465"/>
                <a:gd name="connsiteY19-4458" fmla="*/ 2101867 h 2904496"/>
                <a:gd name="connsiteX20-4459" fmla="*/ 3058187 w 3765465"/>
                <a:gd name="connsiteY20-4460" fmla="*/ 2379997 h 2904496"/>
                <a:gd name="connsiteX21-4461" fmla="*/ 3105177 w 3765465"/>
                <a:gd name="connsiteY21-4462" fmla="*/ 2612407 h 2904496"/>
                <a:gd name="connsiteX22-4463" fmla="*/ 2813077 w 3765465"/>
                <a:gd name="connsiteY22-4464" fmla="*/ 2344437 h 2904496"/>
                <a:gd name="connsiteX23-4465" fmla="*/ 2618767 w 3765465"/>
                <a:gd name="connsiteY23-4466" fmla="*/ 2293637 h 2904496"/>
                <a:gd name="connsiteX24-4467" fmla="*/ 2584477 w 3765465"/>
                <a:gd name="connsiteY24-4468" fmla="*/ 2462547 h 2904496"/>
                <a:gd name="connsiteX25-4469" fmla="*/ 2583207 w 3765465"/>
                <a:gd name="connsiteY25-4470" fmla="*/ 2597167 h 2904496"/>
                <a:gd name="connsiteX26-4471" fmla="*/ 2500657 w 3765465"/>
                <a:gd name="connsiteY26-4472" fmla="*/ 2792747 h 2904496"/>
                <a:gd name="connsiteX27-4473" fmla="*/ 2269517 w 3765465"/>
                <a:gd name="connsiteY27-4474" fmla="*/ 2460007 h 2904496"/>
                <a:gd name="connsiteX28-4475" fmla="*/ 2147597 w 3765465"/>
                <a:gd name="connsiteY28-4476" fmla="*/ 2471437 h 2904496"/>
                <a:gd name="connsiteX29-4477" fmla="*/ 2000277 w 3765465"/>
                <a:gd name="connsiteY29-4478" fmla="*/ 2712737 h 2904496"/>
                <a:gd name="connsiteX30-4479" fmla="*/ 1860577 w 3765465"/>
                <a:gd name="connsiteY30-4480" fmla="*/ 2903237 h 2904496"/>
                <a:gd name="connsiteX31-4481" fmla="*/ 1750087 w 3765465"/>
                <a:gd name="connsiteY31-4482" fmla="*/ 2618758 h 2904496"/>
                <a:gd name="connsiteX32-4483" fmla="*/ 1762787 w 3765465"/>
                <a:gd name="connsiteY32-4484" fmla="*/ 2630187 h 2904496"/>
                <a:gd name="connsiteX33-4485" fmla="*/ 1647217 w 3765465"/>
                <a:gd name="connsiteY33-4486" fmla="*/ 2391427 h 2904496"/>
                <a:gd name="connsiteX34-4487" fmla="*/ 1502437 w 3765465"/>
                <a:gd name="connsiteY34-4488" fmla="*/ 2540017 h 2904496"/>
                <a:gd name="connsiteX35-4489" fmla="*/ 1285267 w 3765465"/>
                <a:gd name="connsiteY35-4490" fmla="*/ 2861327 h 2904496"/>
                <a:gd name="connsiteX36-4491" fmla="*/ 1230657 w 3765465"/>
                <a:gd name="connsiteY36-4492" fmla="*/ 2470167 h 2904496"/>
                <a:gd name="connsiteX37-4493" fmla="*/ 1231927 w 3765465"/>
                <a:gd name="connsiteY37-4494" fmla="*/ 2103137 h 2904496"/>
                <a:gd name="connsiteX38-4495" fmla="*/ 927127 w 3765465"/>
                <a:gd name="connsiteY38-4496" fmla="*/ 2242837 h 2904496"/>
                <a:gd name="connsiteX39-4497" fmla="*/ 336577 w 3765465"/>
                <a:gd name="connsiteY39-4498" fmla="*/ 2350787 h 2904496"/>
                <a:gd name="connsiteX40-4499" fmla="*/ 806477 w 3765465"/>
                <a:gd name="connsiteY40-4500" fmla="*/ 2058687 h 2904496"/>
                <a:gd name="connsiteX41-4501" fmla="*/ 876327 w 3765465"/>
                <a:gd name="connsiteY41-4502" fmla="*/ 1652287 h 2904496"/>
                <a:gd name="connsiteX42-4503" fmla="*/ 774727 w 3765465"/>
                <a:gd name="connsiteY42-4504" fmla="*/ 1734837 h 2904496"/>
                <a:gd name="connsiteX43-4505" fmla="*/ 412777 w 3765465"/>
                <a:gd name="connsiteY43-4506" fmla="*/ 1931687 h 2904496"/>
                <a:gd name="connsiteX44-4507" fmla="*/ 27 w 3765465"/>
                <a:gd name="connsiteY44-4508" fmla="*/ 1766587 h 2904496"/>
                <a:gd name="connsiteX45-4509" fmla="*/ 393727 w 3765465"/>
                <a:gd name="connsiteY45-4510" fmla="*/ 1671337 h 2904496"/>
                <a:gd name="connsiteX46-4511" fmla="*/ 723927 w 3765465"/>
                <a:gd name="connsiteY46-4512" fmla="*/ 1391937 h 2904496"/>
                <a:gd name="connsiteX47-4513" fmla="*/ 882677 w 3765465"/>
                <a:gd name="connsiteY47-4514" fmla="*/ 1226837 h 2904496"/>
                <a:gd name="connsiteX48-4515" fmla="*/ 469927 w 3765465"/>
                <a:gd name="connsiteY48-4516" fmla="*/ 1271287 h 2904496"/>
                <a:gd name="connsiteX49-4517" fmla="*/ 209577 w 3765465"/>
                <a:gd name="connsiteY49-4518" fmla="*/ 1156987 h 2904496"/>
                <a:gd name="connsiteX50-4519" fmla="*/ 158777 w 3765465"/>
                <a:gd name="connsiteY50-4520" fmla="*/ 934737 h 2904496"/>
                <a:gd name="connsiteX51-4521" fmla="*/ 469927 w 3765465"/>
                <a:gd name="connsiteY51-4522" fmla="*/ 1029987 h 2904496"/>
                <a:gd name="connsiteX52-4523" fmla="*/ 812827 w 3765465"/>
                <a:gd name="connsiteY52-4524" fmla="*/ 928387 h 2904496"/>
                <a:gd name="connsiteX53-4525" fmla="*/ 831877 w 3765465"/>
                <a:gd name="connsiteY53-4526" fmla="*/ 604537 h 2904496"/>
                <a:gd name="connsiteX54-4527" fmla="*/ 965227 w 3765465"/>
                <a:gd name="connsiteY54-4528" fmla="*/ 261637 h 2904496"/>
                <a:gd name="connsiteX55-4529" fmla="*/ 1130327 w 3765465"/>
                <a:gd name="connsiteY55-4530" fmla="*/ 166387 h 2904496"/>
                <a:gd name="connsiteX56-4531" fmla="*/ 1200177 w 3765465"/>
                <a:gd name="connsiteY56-4532" fmla="*/ 420387 h 2904496"/>
                <a:gd name="connsiteX57-4533" fmla="*/ 1536727 w 3765465"/>
                <a:gd name="connsiteY57-4534" fmla="*/ 521987 h 2904496"/>
                <a:gd name="connsiteX58-4535" fmla="*/ 1714527 w 3765465"/>
                <a:gd name="connsiteY58-4536" fmla="*/ 90187 h 2904496"/>
                <a:gd name="connsiteX59-4537" fmla="*/ 1841527 w 3765465"/>
                <a:gd name="connsiteY59-4538" fmla="*/ 20337 h 2904496"/>
                <a:gd name="connsiteX60-4539" fmla="*/ 1873277 w 3765465"/>
                <a:gd name="connsiteY60-4540" fmla="*/ 356887 h 2904496"/>
                <a:gd name="connsiteX61-4541" fmla="*/ 2057427 w 3765465"/>
                <a:gd name="connsiteY61-4542" fmla="*/ 458487 h 2904496"/>
                <a:gd name="connsiteX62-4543" fmla="*/ 2228877 w 3765465"/>
                <a:gd name="connsiteY62-4544" fmla="*/ 261637 h 2904496"/>
                <a:gd name="connsiteX63-4545" fmla="*/ 2273327 w 3765465"/>
                <a:gd name="connsiteY63-4546" fmla="*/ 490237 h 2904496"/>
                <a:gd name="connsiteX0-4547" fmla="*/ 2273327 w 3765465"/>
                <a:gd name="connsiteY0-4548" fmla="*/ 490237 h 2904496"/>
                <a:gd name="connsiteX1-4549" fmla="*/ 2518437 w 3765465"/>
                <a:gd name="connsiteY1-4550" fmla="*/ 209567 h 2904496"/>
                <a:gd name="connsiteX2-4551" fmla="*/ 2870227 w 3765465"/>
                <a:gd name="connsiteY2-4552" fmla="*/ 96537 h 2904496"/>
                <a:gd name="connsiteX3-4553" fmla="*/ 3003577 w 3765465"/>
                <a:gd name="connsiteY3-4554" fmla="*/ 102887 h 2904496"/>
                <a:gd name="connsiteX4-4555" fmla="*/ 2843557 w 3765465"/>
                <a:gd name="connsiteY4-4556" fmla="*/ 231157 h 2904496"/>
                <a:gd name="connsiteX5-4557" fmla="*/ 2735607 w 3765465"/>
                <a:gd name="connsiteY5-4558" fmla="*/ 438167 h 2904496"/>
                <a:gd name="connsiteX6-4559" fmla="*/ 2774977 w 3765465"/>
                <a:gd name="connsiteY6-4560" fmla="*/ 591837 h 2904496"/>
                <a:gd name="connsiteX7-4561" fmla="*/ 2971827 w 3765465"/>
                <a:gd name="connsiteY7-4562" fmla="*/ 483887 h 2904496"/>
                <a:gd name="connsiteX8-4563" fmla="*/ 3182647 w 3765465"/>
                <a:gd name="connsiteY8-4564" fmla="*/ 439437 h 2904496"/>
                <a:gd name="connsiteX9-4565" fmla="*/ 3418867 w 3765465"/>
                <a:gd name="connsiteY9-4566" fmla="*/ 499127 h 2904496"/>
                <a:gd name="connsiteX10-4567" fmla="*/ 3251227 w 3765465"/>
                <a:gd name="connsiteY10-4568" fmla="*/ 629937 h 2904496"/>
                <a:gd name="connsiteX11-4569" fmla="*/ 3134387 w 3765465"/>
                <a:gd name="connsiteY11-4570" fmla="*/ 861077 h 2904496"/>
                <a:gd name="connsiteX12-4571" fmla="*/ 3294407 w 3765465"/>
                <a:gd name="connsiteY12-4572" fmla="*/ 1113807 h 2904496"/>
                <a:gd name="connsiteX13-4573" fmla="*/ 3549677 w 3765465"/>
                <a:gd name="connsiteY13-4574" fmla="*/ 1228107 h 2904496"/>
                <a:gd name="connsiteX14-4575" fmla="*/ 3238527 w 3765465"/>
                <a:gd name="connsiteY14-4576" fmla="*/ 1404637 h 2904496"/>
                <a:gd name="connsiteX15-4577" fmla="*/ 3420137 w 3765465"/>
                <a:gd name="connsiteY15-4578" fmla="*/ 1572277 h 2904496"/>
                <a:gd name="connsiteX16-4579" fmla="*/ 3643657 w 3765465"/>
                <a:gd name="connsiteY16-4580" fmla="*/ 1778017 h 2904496"/>
                <a:gd name="connsiteX17-4581" fmla="*/ 3747797 w 3765465"/>
                <a:gd name="connsiteY17-4582" fmla="*/ 1992647 h 2904496"/>
                <a:gd name="connsiteX18-4583" fmla="*/ 3280437 w 3765465"/>
                <a:gd name="connsiteY18-4584" fmla="*/ 1948197 h 2904496"/>
                <a:gd name="connsiteX19-4585" fmla="*/ 3116607 w 3765465"/>
                <a:gd name="connsiteY19-4586" fmla="*/ 2101867 h 2904496"/>
                <a:gd name="connsiteX20-4587" fmla="*/ 3058187 w 3765465"/>
                <a:gd name="connsiteY20-4588" fmla="*/ 2379997 h 2904496"/>
                <a:gd name="connsiteX21-4589" fmla="*/ 3105177 w 3765465"/>
                <a:gd name="connsiteY21-4590" fmla="*/ 2612407 h 2904496"/>
                <a:gd name="connsiteX22-4591" fmla="*/ 2813077 w 3765465"/>
                <a:gd name="connsiteY22-4592" fmla="*/ 2344437 h 2904496"/>
                <a:gd name="connsiteX23-4593" fmla="*/ 2618767 w 3765465"/>
                <a:gd name="connsiteY23-4594" fmla="*/ 2293637 h 2904496"/>
                <a:gd name="connsiteX24-4595" fmla="*/ 2584477 w 3765465"/>
                <a:gd name="connsiteY24-4596" fmla="*/ 2462547 h 2904496"/>
                <a:gd name="connsiteX25-4597" fmla="*/ 2583207 w 3765465"/>
                <a:gd name="connsiteY25-4598" fmla="*/ 2597167 h 2904496"/>
                <a:gd name="connsiteX26-4599" fmla="*/ 2500657 w 3765465"/>
                <a:gd name="connsiteY26-4600" fmla="*/ 2792747 h 2904496"/>
                <a:gd name="connsiteX27-4601" fmla="*/ 2269517 w 3765465"/>
                <a:gd name="connsiteY27-4602" fmla="*/ 2460007 h 2904496"/>
                <a:gd name="connsiteX28-4603" fmla="*/ 2147597 w 3765465"/>
                <a:gd name="connsiteY28-4604" fmla="*/ 2471437 h 2904496"/>
                <a:gd name="connsiteX29-4605" fmla="*/ 2000277 w 3765465"/>
                <a:gd name="connsiteY29-4606" fmla="*/ 2712737 h 2904496"/>
                <a:gd name="connsiteX30-4607" fmla="*/ 1860577 w 3765465"/>
                <a:gd name="connsiteY30-4608" fmla="*/ 2903237 h 2904496"/>
                <a:gd name="connsiteX31-4609" fmla="*/ 1750087 w 3765465"/>
                <a:gd name="connsiteY31-4610" fmla="*/ 2618758 h 2904496"/>
                <a:gd name="connsiteX32-4611" fmla="*/ 1762787 w 3765465"/>
                <a:gd name="connsiteY32-4612" fmla="*/ 2630187 h 2904496"/>
                <a:gd name="connsiteX33-4613" fmla="*/ 1647217 w 3765465"/>
                <a:gd name="connsiteY33-4614" fmla="*/ 2391427 h 2904496"/>
                <a:gd name="connsiteX34-4615" fmla="*/ 1502437 w 3765465"/>
                <a:gd name="connsiteY34-4616" fmla="*/ 2540017 h 2904496"/>
                <a:gd name="connsiteX35-4617" fmla="*/ 1285267 w 3765465"/>
                <a:gd name="connsiteY35-4618" fmla="*/ 2861327 h 2904496"/>
                <a:gd name="connsiteX36-4619" fmla="*/ 1230657 w 3765465"/>
                <a:gd name="connsiteY36-4620" fmla="*/ 2470167 h 2904496"/>
                <a:gd name="connsiteX37-4621" fmla="*/ 1300507 w 3765465"/>
                <a:gd name="connsiteY37-4622" fmla="*/ 2164097 h 2904496"/>
                <a:gd name="connsiteX38-4623" fmla="*/ 927127 w 3765465"/>
                <a:gd name="connsiteY38-4624" fmla="*/ 2242837 h 2904496"/>
                <a:gd name="connsiteX39-4625" fmla="*/ 336577 w 3765465"/>
                <a:gd name="connsiteY39-4626" fmla="*/ 2350787 h 2904496"/>
                <a:gd name="connsiteX40-4627" fmla="*/ 806477 w 3765465"/>
                <a:gd name="connsiteY40-4628" fmla="*/ 2058687 h 2904496"/>
                <a:gd name="connsiteX41-4629" fmla="*/ 876327 w 3765465"/>
                <a:gd name="connsiteY41-4630" fmla="*/ 1652287 h 2904496"/>
                <a:gd name="connsiteX42-4631" fmla="*/ 774727 w 3765465"/>
                <a:gd name="connsiteY42-4632" fmla="*/ 1734837 h 2904496"/>
                <a:gd name="connsiteX43-4633" fmla="*/ 412777 w 3765465"/>
                <a:gd name="connsiteY43-4634" fmla="*/ 1931687 h 2904496"/>
                <a:gd name="connsiteX44-4635" fmla="*/ 27 w 3765465"/>
                <a:gd name="connsiteY44-4636" fmla="*/ 1766587 h 2904496"/>
                <a:gd name="connsiteX45-4637" fmla="*/ 393727 w 3765465"/>
                <a:gd name="connsiteY45-4638" fmla="*/ 1671337 h 2904496"/>
                <a:gd name="connsiteX46-4639" fmla="*/ 723927 w 3765465"/>
                <a:gd name="connsiteY46-4640" fmla="*/ 1391937 h 2904496"/>
                <a:gd name="connsiteX47-4641" fmla="*/ 882677 w 3765465"/>
                <a:gd name="connsiteY47-4642" fmla="*/ 1226837 h 2904496"/>
                <a:gd name="connsiteX48-4643" fmla="*/ 469927 w 3765465"/>
                <a:gd name="connsiteY48-4644" fmla="*/ 1271287 h 2904496"/>
                <a:gd name="connsiteX49-4645" fmla="*/ 209577 w 3765465"/>
                <a:gd name="connsiteY49-4646" fmla="*/ 1156987 h 2904496"/>
                <a:gd name="connsiteX50-4647" fmla="*/ 158777 w 3765465"/>
                <a:gd name="connsiteY50-4648" fmla="*/ 934737 h 2904496"/>
                <a:gd name="connsiteX51-4649" fmla="*/ 469927 w 3765465"/>
                <a:gd name="connsiteY51-4650" fmla="*/ 1029987 h 2904496"/>
                <a:gd name="connsiteX52-4651" fmla="*/ 812827 w 3765465"/>
                <a:gd name="connsiteY52-4652" fmla="*/ 928387 h 2904496"/>
                <a:gd name="connsiteX53-4653" fmla="*/ 831877 w 3765465"/>
                <a:gd name="connsiteY53-4654" fmla="*/ 604537 h 2904496"/>
                <a:gd name="connsiteX54-4655" fmla="*/ 965227 w 3765465"/>
                <a:gd name="connsiteY54-4656" fmla="*/ 261637 h 2904496"/>
                <a:gd name="connsiteX55-4657" fmla="*/ 1130327 w 3765465"/>
                <a:gd name="connsiteY55-4658" fmla="*/ 166387 h 2904496"/>
                <a:gd name="connsiteX56-4659" fmla="*/ 1200177 w 3765465"/>
                <a:gd name="connsiteY56-4660" fmla="*/ 420387 h 2904496"/>
                <a:gd name="connsiteX57-4661" fmla="*/ 1536727 w 3765465"/>
                <a:gd name="connsiteY57-4662" fmla="*/ 521987 h 2904496"/>
                <a:gd name="connsiteX58-4663" fmla="*/ 1714527 w 3765465"/>
                <a:gd name="connsiteY58-4664" fmla="*/ 90187 h 2904496"/>
                <a:gd name="connsiteX59-4665" fmla="*/ 1841527 w 3765465"/>
                <a:gd name="connsiteY59-4666" fmla="*/ 20337 h 2904496"/>
                <a:gd name="connsiteX60-4667" fmla="*/ 1873277 w 3765465"/>
                <a:gd name="connsiteY60-4668" fmla="*/ 356887 h 2904496"/>
                <a:gd name="connsiteX61-4669" fmla="*/ 2057427 w 3765465"/>
                <a:gd name="connsiteY61-4670" fmla="*/ 458487 h 2904496"/>
                <a:gd name="connsiteX62-4671" fmla="*/ 2228877 w 3765465"/>
                <a:gd name="connsiteY62-4672" fmla="*/ 261637 h 2904496"/>
                <a:gd name="connsiteX63-4673" fmla="*/ 2273327 w 3765465"/>
                <a:gd name="connsiteY63-4674" fmla="*/ 490237 h 2904496"/>
                <a:gd name="connsiteX0-4675" fmla="*/ 2273327 w 3765465"/>
                <a:gd name="connsiteY0-4676" fmla="*/ 490237 h 2904496"/>
                <a:gd name="connsiteX1-4677" fmla="*/ 2518437 w 3765465"/>
                <a:gd name="connsiteY1-4678" fmla="*/ 209567 h 2904496"/>
                <a:gd name="connsiteX2-4679" fmla="*/ 2870227 w 3765465"/>
                <a:gd name="connsiteY2-4680" fmla="*/ 96537 h 2904496"/>
                <a:gd name="connsiteX3-4681" fmla="*/ 3003577 w 3765465"/>
                <a:gd name="connsiteY3-4682" fmla="*/ 102887 h 2904496"/>
                <a:gd name="connsiteX4-4683" fmla="*/ 2843557 w 3765465"/>
                <a:gd name="connsiteY4-4684" fmla="*/ 231157 h 2904496"/>
                <a:gd name="connsiteX5-4685" fmla="*/ 2735607 w 3765465"/>
                <a:gd name="connsiteY5-4686" fmla="*/ 438167 h 2904496"/>
                <a:gd name="connsiteX6-4687" fmla="*/ 2774977 w 3765465"/>
                <a:gd name="connsiteY6-4688" fmla="*/ 591837 h 2904496"/>
                <a:gd name="connsiteX7-4689" fmla="*/ 2971827 w 3765465"/>
                <a:gd name="connsiteY7-4690" fmla="*/ 483887 h 2904496"/>
                <a:gd name="connsiteX8-4691" fmla="*/ 3182647 w 3765465"/>
                <a:gd name="connsiteY8-4692" fmla="*/ 439437 h 2904496"/>
                <a:gd name="connsiteX9-4693" fmla="*/ 3418867 w 3765465"/>
                <a:gd name="connsiteY9-4694" fmla="*/ 499127 h 2904496"/>
                <a:gd name="connsiteX10-4695" fmla="*/ 3251227 w 3765465"/>
                <a:gd name="connsiteY10-4696" fmla="*/ 629937 h 2904496"/>
                <a:gd name="connsiteX11-4697" fmla="*/ 3134387 w 3765465"/>
                <a:gd name="connsiteY11-4698" fmla="*/ 861077 h 2904496"/>
                <a:gd name="connsiteX12-4699" fmla="*/ 3294407 w 3765465"/>
                <a:gd name="connsiteY12-4700" fmla="*/ 1113807 h 2904496"/>
                <a:gd name="connsiteX13-4701" fmla="*/ 3549677 w 3765465"/>
                <a:gd name="connsiteY13-4702" fmla="*/ 1228107 h 2904496"/>
                <a:gd name="connsiteX14-4703" fmla="*/ 3238527 w 3765465"/>
                <a:gd name="connsiteY14-4704" fmla="*/ 1404637 h 2904496"/>
                <a:gd name="connsiteX15-4705" fmla="*/ 3420137 w 3765465"/>
                <a:gd name="connsiteY15-4706" fmla="*/ 1572277 h 2904496"/>
                <a:gd name="connsiteX16-4707" fmla="*/ 3643657 w 3765465"/>
                <a:gd name="connsiteY16-4708" fmla="*/ 1778017 h 2904496"/>
                <a:gd name="connsiteX17-4709" fmla="*/ 3747797 w 3765465"/>
                <a:gd name="connsiteY17-4710" fmla="*/ 1992647 h 2904496"/>
                <a:gd name="connsiteX18-4711" fmla="*/ 3280437 w 3765465"/>
                <a:gd name="connsiteY18-4712" fmla="*/ 1948197 h 2904496"/>
                <a:gd name="connsiteX19-4713" fmla="*/ 3116607 w 3765465"/>
                <a:gd name="connsiteY19-4714" fmla="*/ 2101867 h 2904496"/>
                <a:gd name="connsiteX20-4715" fmla="*/ 3058187 w 3765465"/>
                <a:gd name="connsiteY20-4716" fmla="*/ 2379997 h 2904496"/>
                <a:gd name="connsiteX21-4717" fmla="*/ 3105177 w 3765465"/>
                <a:gd name="connsiteY21-4718" fmla="*/ 2612407 h 2904496"/>
                <a:gd name="connsiteX22-4719" fmla="*/ 2813077 w 3765465"/>
                <a:gd name="connsiteY22-4720" fmla="*/ 2344437 h 2904496"/>
                <a:gd name="connsiteX23-4721" fmla="*/ 2618767 w 3765465"/>
                <a:gd name="connsiteY23-4722" fmla="*/ 2293637 h 2904496"/>
                <a:gd name="connsiteX24-4723" fmla="*/ 2584477 w 3765465"/>
                <a:gd name="connsiteY24-4724" fmla="*/ 2462547 h 2904496"/>
                <a:gd name="connsiteX25-4725" fmla="*/ 2583207 w 3765465"/>
                <a:gd name="connsiteY25-4726" fmla="*/ 2597167 h 2904496"/>
                <a:gd name="connsiteX26-4727" fmla="*/ 2500657 w 3765465"/>
                <a:gd name="connsiteY26-4728" fmla="*/ 2792747 h 2904496"/>
                <a:gd name="connsiteX27-4729" fmla="*/ 2269517 w 3765465"/>
                <a:gd name="connsiteY27-4730" fmla="*/ 2460007 h 2904496"/>
                <a:gd name="connsiteX28-4731" fmla="*/ 2147597 w 3765465"/>
                <a:gd name="connsiteY28-4732" fmla="*/ 2471437 h 2904496"/>
                <a:gd name="connsiteX29-4733" fmla="*/ 2000277 w 3765465"/>
                <a:gd name="connsiteY29-4734" fmla="*/ 2712737 h 2904496"/>
                <a:gd name="connsiteX30-4735" fmla="*/ 1860577 w 3765465"/>
                <a:gd name="connsiteY30-4736" fmla="*/ 2903237 h 2904496"/>
                <a:gd name="connsiteX31-4737" fmla="*/ 1750087 w 3765465"/>
                <a:gd name="connsiteY31-4738" fmla="*/ 2618758 h 2904496"/>
                <a:gd name="connsiteX32-4739" fmla="*/ 1762787 w 3765465"/>
                <a:gd name="connsiteY32-4740" fmla="*/ 2630187 h 2904496"/>
                <a:gd name="connsiteX33-4741" fmla="*/ 1647217 w 3765465"/>
                <a:gd name="connsiteY33-4742" fmla="*/ 2391427 h 2904496"/>
                <a:gd name="connsiteX34-4743" fmla="*/ 1502437 w 3765465"/>
                <a:gd name="connsiteY34-4744" fmla="*/ 2540017 h 2904496"/>
                <a:gd name="connsiteX35-4745" fmla="*/ 1285267 w 3765465"/>
                <a:gd name="connsiteY35-4746" fmla="*/ 2861327 h 2904496"/>
                <a:gd name="connsiteX36-4747" fmla="*/ 1230657 w 3765465"/>
                <a:gd name="connsiteY36-4748" fmla="*/ 2470167 h 2904496"/>
                <a:gd name="connsiteX37-4749" fmla="*/ 1300507 w 3765465"/>
                <a:gd name="connsiteY37-4750" fmla="*/ 2164097 h 2904496"/>
                <a:gd name="connsiteX38-4751" fmla="*/ 1018567 w 3765465"/>
                <a:gd name="connsiteY38-4752" fmla="*/ 2326657 h 2904496"/>
                <a:gd name="connsiteX39-4753" fmla="*/ 336577 w 3765465"/>
                <a:gd name="connsiteY39-4754" fmla="*/ 2350787 h 2904496"/>
                <a:gd name="connsiteX40-4755" fmla="*/ 806477 w 3765465"/>
                <a:gd name="connsiteY40-4756" fmla="*/ 2058687 h 2904496"/>
                <a:gd name="connsiteX41-4757" fmla="*/ 876327 w 3765465"/>
                <a:gd name="connsiteY41-4758" fmla="*/ 1652287 h 2904496"/>
                <a:gd name="connsiteX42-4759" fmla="*/ 774727 w 3765465"/>
                <a:gd name="connsiteY42-4760" fmla="*/ 1734837 h 2904496"/>
                <a:gd name="connsiteX43-4761" fmla="*/ 412777 w 3765465"/>
                <a:gd name="connsiteY43-4762" fmla="*/ 1931687 h 2904496"/>
                <a:gd name="connsiteX44-4763" fmla="*/ 27 w 3765465"/>
                <a:gd name="connsiteY44-4764" fmla="*/ 1766587 h 2904496"/>
                <a:gd name="connsiteX45-4765" fmla="*/ 393727 w 3765465"/>
                <a:gd name="connsiteY45-4766" fmla="*/ 1671337 h 2904496"/>
                <a:gd name="connsiteX46-4767" fmla="*/ 723927 w 3765465"/>
                <a:gd name="connsiteY46-4768" fmla="*/ 1391937 h 2904496"/>
                <a:gd name="connsiteX47-4769" fmla="*/ 882677 w 3765465"/>
                <a:gd name="connsiteY47-4770" fmla="*/ 1226837 h 2904496"/>
                <a:gd name="connsiteX48-4771" fmla="*/ 469927 w 3765465"/>
                <a:gd name="connsiteY48-4772" fmla="*/ 1271287 h 2904496"/>
                <a:gd name="connsiteX49-4773" fmla="*/ 209577 w 3765465"/>
                <a:gd name="connsiteY49-4774" fmla="*/ 1156987 h 2904496"/>
                <a:gd name="connsiteX50-4775" fmla="*/ 158777 w 3765465"/>
                <a:gd name="connsiteY50-4776" fmla="*/ 934737 h 2904496"/>
                <a:gd name="connsiteX51-4777" fmla="*/ 469927 w 3765465"/>
                <a:gd name="connsiteY51-4778" fmla="*/ 1029987 h 2904496"/>
                <a:gd name="connsiteX52-4779" fmla="*/ 812827 w 3765465"/>
                <a:gd name="connsiteY52-4780" fmla="*/ 928387 h 2904496"/>
                <a:gd name="connsiteX53-4781" fmla="*/ 831877 w 3765465"/>
                <a:gd name="connsiteY53-4782" fmla="*/ 604537 h 2904496"/>
                <a:gd name="connsiteX54-4783" fmla="*/ 965227 w 3765465"/>
                <a:gd name="connsiteY54-4784" fmla="*/ 261637 h 2904496"/>
                <a:gd name="connsiteX55-4785" fmla="*/ 1130327 w 3765465"/>
                <a:gd name="connsiteY55-4786" fmla="*/ 166387 h 2904496"/>
                <a:gd name="connsiteX56-4787" fmla="*/ 1200177 w 3765465"/>
                <a:gd name="connsiteY56-4788" fmla="*/ 420387 h 2904496"/>
                <a:gd name="connsiteX57-4789" fmla="*/ 1536727 w 3765465"/>
                <a:gd name="connsiteY57-4790" fmla="*/ 521987 h 2904496"/>
                <a:gd name="connsiteX58-4791" fmla="*/ 1714527 w 3765465"/>
                <a:gd name="connsiteY58-4792" fmla="*/ 90187 h 2904496"/>
                <a:gd name="connsiteX59-4793" fmla="*/ 1841527 w 3765465"/>
                <a:gd name="connsiteY59-4794" fmla="*/ 20337 h 2904496"/>
                <a:gd name="connsiteX60-4795" fmla="*/ 1873277 w 3765465"/>
                <a:gd name="connsiteY60-4796" fmla="*/ 356887 h 2904496"/>
                <a:gd name="connsiteX61-4797" fmla="*/ 2057427 w 3765465"/>
                <a:gd name="connsiteY61-4798" fmla="*/ 458487 h 2904496"/>
                <a:gd name="connsiteX62-4799" fmla="*/ 2228877 w 3765465"/>
                <a:gd name="connsiteY62-4800" fmla="*/ 261637 h 2904496"/>
                <a:gd name="connsiteX63-4801" fmla="*/ 2273327 w 3765465"/>
                <a:gd name="connsiteY63-4802" fmla="*/ 490237 h 2904496"/>
                <a:gd name="connsiteX0-4803" fmla="*/ 2273327 w 3765465"/>
                <a:gd name="connsiteY0-4804" fmla="*/ 490237 h 2904496"/>
                <a:gd name="connsiteX1-4805" fmla="*/ 2518437 w 3765465"/>
                <a:gd name="connsiteY1-4806" fmla="*/ 209567 h 2904496"/>
                <a:gd name="connsiteX2-4807" fmla="*/ 2870227 w 3765465"/>
                <a:gd name="connsiteY2-4808" fmla="*/ 96537 h 2904496"/>
                <a:gd name="connsiteX3-4809" fmla="*/ 3003577 w 3765465"/>
                <a:gd name="connsiteY3-4810" fmla="*/ 102887 h 2904496"/>
                <a:gd name="connsiteX4-4811" fmla="*/ 2843557 w 3765465"/>
                <a:gd name="connsiteY4-4812" fmla="*/ 231157 h 2904496"/>
                <a:gd name="connsiteX5-4813" fmla="*/ 2735607 w 3765465"/>
                <a:gd name="connsiteY5-4814" fmla="*/ 438167 h 2904496"/>
                <a:gd name="connsiteX6-4815" fmla="*/ 2774977 w 3765465"/>
                <a:gd name="connsiteY6-4816" fmla="*/ 591837 h 2904496"/>
                <a:gd name="connsiteX7-4817" fmla="*/ 2971827 w 3765465"/>
                <a:gd name="connsiteY7-4818" fmla="*/ 483887 h 2904496"/>
                <a:gd name="connsiteX8-4819" fmla="*/ 3182647 w 3765465"/>
                <a:gd name="connsiteY8-4820" fmla="*/ 439437 h 2904496"/>
                <a:gd name="connsiteX9-4821" fmla="*/ 3418867 w 3765465"/>
                <a:gd name="connsiteY9-4822" fmla="*/ 499127 h 2904496"/>
                <a:gd name="connsiteX10-4823" fmla="*/ 3251227 w 3765465"/>
                <a:gd name="connsiteY10-4824" fmla="*/ 629937 h 2904496"/>
                <a:gd name="connsiteX11-4825" fmla="*/ 3134387 w 3765465"/>
                <a:gd name="connsiteY11-4826" fmla="*/ 861077 h 2904496"/>
                <a:gd name="connsiteX12-4827" fmla="*/ 3294407 w 3765465"/>
                <a:gd name="connsiteY12-4828" fmla="*/ 1113807 h 2904496"/>
                <a:gd name="connsiteX13-4829" fmla="*/ 3549677 w 3765465"/>
                <a:gd name="connsiteY13-4830" fmla="*/ 1228107 h 2904496"/>
                <a:gd name="connsiteX14-4831" fmla="*/ 3238527 w 3765465"/>
                <a:gd name="connsiteY14-4832" fmla="*/ 1404637 h 2904496"/>
                <a:gd name="connsiteX15-4833" fmla="*/ 3420137 w 3765465"/>
                <a:gd name="connsiteY15-4834" fmla="*/ 1572277 h 2904496"/>
                <a:gd name="connsiteX16-4835" fmla="*/ 3643657 w 3765465"/>
                <a:gd name="connsiteY16-4836" fmla="*/ 1778017 h 2904496"/>
                <a:gd name="connsiteX17-4837" fmla="*/ 3747797 w 3765465"/>
                <a:gd name="connsiteY17-4838" fmla="*/ 1992647 h 2904496"/>
                <a:gd name="connsiteX18-4839" fmla="*/ 3280437 w 3765465"/>
                <a:gd name="connsiteY18-4840" fmla="*/ 1948197 h 2904496"/>
                <a:gd name="connsiteX19-4841" fmla="*/ 3116607 w 3765465"/>
                <a:gd name="connsiteY19-4842" fmla="*/ 2101867 h 2904496"/>
                <a:gd name="connsiteX20-4843" fmla="*/ 3058187 w 3765465"/>
                <a:gd name="connsiteY20-4844" fmla="*/ 2379997 h 2904496"/>
                <a:gd name="connsiteX21-4845" fmla="*/ 3105177 w 3765465"/>
                <a:gd name="connsiteY21-4846" fmla="*/ 2612407 h 2904496"/>
                <a:gd name="connsiteX22-4847" fmla="*/ 2813077 w 3765465"/>
                <a:gd name="connsiteY22-4848" fmla="*/ 2344437 h 2904496"/>
                <a:gd name="connsiteX23-4849" fmla="*/ 2618767 w 3765465"/>
                <a:gd name="connsiteY23-4850" fmla="*/ 2293637 h 2904496"/>
                <a:gd name="connsiteX24-4851" fmla="*/ 2584477 w 3765465"/>
                <a:gd name="connsiteY24-4852" fmla="*/ 2462547 h 2904496"/>
                <a:gd name="connsiteX25-4853" fmla="*/ 2583207 w 3765465"/>
                <a:gd name="connsiteY25-4854" fmla="*/ 2597167 h 2904496"/>
                <a:gd name="connsiteX26-4855" fmla="*/ 2500657 w 3765465"/>
                <a:gd name="connsiteY26-4856" fmla="*/ 2792747 h 2904496"/>
                <a:gd name="connsiteX27-4857" fmla="*/ 2269517 w 3765465"/>
                <a:gd name="connsiteY27-4858" fmla="*/ 2460007 h 2904496"/>
                <a:gd name="connsiteX28-4859" fmla="*/ 2147597 w 3765465"/>
                <a:gd name="connsiteY28-4860" fmla="*/ 2471437 h 2904496"/>
                <a:gd name="connsiteX29-4861" fmla="*/ 2000277 w 3765465"/>
                <a:gd name="connsiteY29-4862" fmla="*/ 2712737 h 2904496"/>
                <a:gd name="connsiteX30-4863" fmla="*/ 1860577 w 3765465"/>
                <a:gd name="connsiteY30-4864" fmla="*/ 2903237 h 2904496"/>
                <a:gd name="connsiteX31-4865" fmla="*/ 1750087 w 3765465"/>
                <a:gd name="connsiteY31-4866" fmla="*/ 2618758 h 2904496"/>
                <a:gd name="connsiteX32-4867" fmla="*/ 1762787 w 3765465"/>
                <a:gd name="connsiteY32-4868" fmla="*/ 2630187 h 2904496"/>
                <a:gd name="connsiteX33-4869" fmla="*/ 1647217 w 3765465"/>
                <a:gd name="connsiteY33-4870" fmla="*/ 2391427 h 2904496"/>
                <a:gd name="connsiteX34-4871" fmla="*/ 1502437 w 3765465"/>
                <a:gd name="connsiteY34-4872" fmla="*/ 2540017 h 2904496"/>
                <a:gd name="connsiteX35-4873" fmla="*/ 1285267 w 3765465"/>
                <a:gd name="connsiteY35-4874" fmla="*/ 2861327 h 2904496"/>
                <a:gd name="connsiteX36-4875" fmla="*/ 1230657 w 3765465"/>
                <a:gd name="connsiteY36-4876" fmla="*/ 2470167 h 2904496"/>
                <a:gd name="connsiteX37-4877" fmla="*/ 1300507 w 3765465"/>
                <a:gd name="connsiteY37-4878" fmla="*/ 2164097 h 2904496"/>
                <a:gd name="connsiteX38-4879" fmla="*/ 1018567 w 3765465"/>
                <a:gd name="connsiteY38-4880" fmla="*/ 2326657 h 2904496"/>
                <a:gd name="connsiteX39-4881" fmla="*/ 336577 w 3765465"/>
                <a:gd name="connsiteY39-4882" fmla="*/ 2350787 h 2904496"/>
                <a:gd name="connsiteX40-4883" fmla="*/ 683287 w 3765465"/>
                <a:gd name="connsiteY40-4884" fmla="*/ 2260617 h 2904496"/>
                <a:gd name="connsiteX41-4885" fmla="*/ 806477 w 3765465"/>
                <a:gd name="connsiteY41-4886" fmla="*/ 2058687 h 2904496"/>
                <a:gd name="connsiteX42-4887" fmla="*/ 876327 w 3765465"/>
                <a:gd name="connsiteY42-4888" fmla="*/ 1652287 h 2904496"/>
                <a:gd name="connsiteX43-4889" fmla="*/ 774727 w 3765465"/>
                <a:gd name="connsiteY43-4890" fmla="*/ 1734837 h 2904496"/>
                <a:gd name="connsiteX44-4891" fmla="*/ 412777 w 3765465"/>
                <a:gd name="connsiteY44-4892" fmla="*/ 1931687 h 2904496"/>
                <a:gd name="connsiteX45-4893" fmla="*/ 27 w 3765465"/>
                <a:gd name="connsiteY45-4894" fmla="*/ 1766587 h 2904496"/>
                <a:gd name="connsiteX46-4895" fmla="*/ 393727 w 3765465"/>
                <a:gd name="connsiteY46-4896" fmla="*/ 1671337 h 2904496"/>
                <a:gd name="connsiteX47-4897" fmla="*/ 723927 w 3765465"/>
                <a:gd name="connsiteY47-4898" fmla="*/ 1391937 h 2904496"/>
                <a:gd name="connsiteX48-4899" fmla="*/ 882677 w 3765465"/>
                <a:gd name="connsiteY48-4900" fmla="*/ 1226837 h 2904496"/>
                <a:gd name="connsiteX49-4901" fmla="*/ 469927 w 3765465"/>
                <a:gd name="connsiteY49-4902" fmla="*/ 1271287 h 2904496"/>
                <a:gd name="connsiteX50-4903" fmla="*/ 209577 w 3765465"/>
                <a:gd name="connsiteY50-4904" fmla="*/ 1156987 h 2904496"/>
                <a:gd name="connsiteX51-4905" fmla="*/ 158777 w 3765465"/>
                <a:gd name="connsiteY51-4906" fmla="*/ 934737 h 2904496"/>
                <a:gd name="connsiteX52-4907" fmla="*/ 469927 w 3765465"/>
                <a:gd name="connsiteY52-4908" fmla="*/ 1029987 h 2904496"/>
                <a:gd name="connsiteX53-4909" fmla="*/ 812827 w 3765465"/>
                <a:gd name="connsiteY53-4910" fmla="*/ 928387 h 2904496"/>
                <a:gd name="connsiteX54-4911" fmla="*/ 831877 w 3765465"/>
                <a:gd name="connsiteY54-4912" fmla="*/ 604537 h 2904496"/>
                <a:gd name="connsiteX55-4913" fmla="*/ 965227 w 3765465"/>
                <a:gd name="connsiteY55-4914" fmla="*/ 261637 h 2904496"/>
                <a:gd name="connsiteX56-4915" fmla="*/ 1130327 w 3765465"/>
                <a:gd name="connsiteY56-4916" fmla="*/ 166387 h 2904496"/>
                <a:gd name="connsiteX57-4917" fmla="*/ 1200177 w 3765465"/>
                <a:gd name="connsiteY57-4918" fmla="*/ 420387 h 2904496"/>
                <a:gd name="connsiteX58-4919" fmla="*/ 1536727 w 3765465"/>
                <a:gd name="connsiteY58-4920" fmla="*/ 521987 h 2904496"/>
                <a:gd name="connsiteX59-4921" fmla="*/ 1714527 w 3765465"/>
                <a:gd name="connsiteY59-4922" fmla="*/ 90187 h 2904496"/>
                <a:gd name="connsiteX60-4923" fmla="*/ 1841527 w 3765465"/>
                <a:gd name="connsiteY60-4924" fmla="*/ 20337 h 2904496"/>
                <a:gd name="connsiteX61-4925" fmla="*/ 1873277 w 3765465"/>
                <a:gd name="connsiteY61-4926" fmla="*/ 356887 h 2904496"/>
                <a:gd name="connsiteX62-4927" fmla="*/ 2057427 w 3765465"/>
                <a:gd name="connsiteY62-4928" fmla="*/ 458487 h 2904496"/>
                <a:gd name="connsiteX63-4929" fmla="*/ 2228877 w 3765465"/>
                <a:gd name="connsiteY63-4930" fmla="*/ 261637 h 2904496"/>
                <a:gd name="connsiteX64" fmla="*/ 2273327 w 3765465"/>
                <a:gd name="connsiteY64" fmla="*/ 490237 h 2904496"/>
                <a:gd name="connsiteX0-4931" fmla="*/ 2273327 w 3765465"/>
                <a:gd name="connsiteY0-4932" fmla="*/ 490237 h 2904496"/>
                <a:gd name="connsiteX1-4933" fmla="*/ 2518437 w 3765465"/>
                <a:gd name="connsiteY1-4934" fmla="*/ 209567 h 2904496"/>
                <a:gd name="connsiteX2-4935" fmla="*/ 2870227 w 3765465"/>
                <a:gd name="connsiteY2-4936" fmla="*/ 96537 h 2904496"/>
                <a:gd name="connsiteX3-4937" fmla="*/ 3003577 w 3765465"/>
                <a:gd name="connsiteY3-4938" fmla="*/ 102887 h 2904496"/>
                <a:gd name="connsiteX4-4939" fmla="*/ 2843557 w 3765465"/>
                <a:gd name="connsiteY4-4940" fmla="*/ 231157 h 2904496"/>
                <a:gd name="connsiteX5-4941" fmla="*/ 2735607 w 3765465"/>
                <a:gd name="connsiteY5-4942" fmla="*/ 438167 h 2904496"/>
                <a:gd name="connsiteX6-4943" fmla="*/ 2774977 w 3765465"/>
                <a:gd name="connsiteY6-4944" fmla="*/ 591837 h 2904496"/>
                <a:gd name="connsiteX7-4945" fmla="*/ 2971827 w 3765465"/>
                <a:gd name="connsiteY7-4946" fmla="*/ 483887 h 2904496"/>
                <a:gd name="connsiteX8-4947" fmla="*/ 3182647 w 3765465"/>
                <a:gd name="connsiteY8-4948" fmla="*/ 439437 h 2904496"/>
                <a:gd name="connsiteX9-4949" fmla="*/ 3418867 w 3765465"/>
                <a:gd name="connsiteY9-4950" fmla="*/ 499127 h 2904496"/>
                <a:gd name="connsiteX10-4951" fmla="*/ 3251227 w 3765465"/>
                <a:gd name="connsiteY10-4952" fmla="*/ 629937 h 2904496"/>
                <a:gd name="connsiteX11-4953" fmla="*/ 3134387 w 3765465"/>
                <a:gd name="connsiteY11-4954" fmla="*/ 861077 h 2904496"/>
                <a:gd name="connsiteX12-4955" fmla="*/ 3294407 w 3765465"/>
                <a:gd name="connsiteY12-4956" fmla="*/ 1113807 h 2904496"/>
                <a:gd name="connsiteX13-4957" fmla="*/ 3549677 w 3765465"/>
                <a:gd name="connsiteY13-4958" fmla="*/ 1228107 h 2904496"/>
                <a:gd name="connsiteX14-4959" fmla="*/ 3238527 w 3765465"/>
                <a:gd name="connsiteY14-4960" fmla="*/ 1404637 h 2904496"/>
                <a:gd name="connsiteX15-4961" fmla="*/ 3420137 w 3765465"/>
                <a:gd name="connsiteY15-4962" fmla="*/ 1572277 h 2904496"/>
                <a:gd name="connsiteX16-4963" fmla="*/ 3643657 w 3765465"/>
                <a:gd name="connsiteY16-4964" fmla="*/ 1778017 h 2904496"/>
                <a:gd name="connsiteX17-4965" fmla="*/ 3747797 w 3765465"/>
                <a:gd name="connsiteY17-4966" fmla="*/ 1992647 h 2904496"/>
                <a:gd name="connsiteX18-4967" fmla="*/ 3280437 w 3765465"/>
                <a:gd name="connsiteY18-4968" fmla="*/ 1948197 h 2904496"/>
                <a:gd name="connsiteX19-4969" fmla="*/ 3116607 w 3765465"/>
                <a:gd name="connsiteY19-4970" fmla="*/ 2101867 h 2904496"/>
                <a:gd name="connsiteX20-4971" fmla="*/ 3058187 w 3765465"/>
                <a:gd name="connsiteY20-4972" fmla="*/ 2379997 h 2904496"/>
                <a:gd name="connsiteX21-4973" fmla="*/ 3105177 w 3765465"/>
                <a:gd name="connsiteY21-4974" fmla="*/ 2612407 h 2904496"/>
                <a:gd name="connsiteX22-4975" fmla="*/ 2813077 w 3765465"/>
                <a:gd name="connsiteY22-4976" fmla="*/ 2344437 h 2904496"/>
                <a:gd name="connsiteX23-4977" fmla="*/ 2618767 w 3765465"/>
                <a:gd name="connsiteY23-4978" fmla="*/ 2293637 h 2904496"/>
                <a:gd name="connsiteX24-4979" fmla="*/ 2584477 w 3765465"/>
                <a:gd name="connsiteY24-4980" fmla="*/ 2462547 h 2904496"/>
                <a:gd name="connsiteX25-4981" fmla="*/ 2583207 w 3765465"/>
                <a:gd name="connsiteY25-4982" fmla="*/ 2597167 h 2904496"/>
                <a:gd name="connsiteX26-4983" fmla="*/ 2500657 w 3765465"/>
                <a:gd name="connsiteY26-4984" fmla="*/ 2792747 h 2904496"/>
                <a:gd name="connsiteX27-4985" fmla="*/ 2269517 w 3765465"/>
                <a:gd name="connsiteY27-4986" fmla="*/ 2460007 h 2904496"/>
                <a:gd name="connsiteX28-4987" fmla="*/ 2147597 w 3765465"/>
                <a:gd name="connsiteY28-4988" fmla="*/ 2471437 h 2904496"/>
                <a:gd name="connsiteX29-4989" fmla="*/ 2000277 w 3765465"/>
                <a:gd name="connsiteY29-4990" fmla="*/ 2712737 h 2904496"/>
                <a:gd name="connsiteX30-4991" fmla="*/ 1860577 w 3765465"/>
                <a:gd name="connsiteY30-4992" fmla="*/ 2903237 h 2904496"/>
                <a:gd name="connsiteX31-4993" fmla="*/ 1750087 w 3765465"/>
                <a:gd name="connsiteY31-4994" fmla="*/ 2618758 h 2904496"/>
                <a:gd name="connsiteX32-4995" fmla="*/ 1762787 w 3765465"/>
                <a:gd name="connsiteY32-4996" fmla="*/ 2630187 h 2904496"/>
                <a:gd name="connsiteX33-4997" fmla="*/ 1647217 w 3765465"/>
                <a:gd name="connsiteY33-4998" fmla="*/ 2391427 h 2904496"/>
                <a:gd name="connsiteX34-4999" fmla="*/ 1502437 w 3765465"/>
                <a:gd name="connsiteY34-5000" fmla="*/ 2540017 h 2904496"/>
                <a:gd name="connsiteX35-5001" fmla="*/ 1285267 w 3765465"/>
                <a:gd name="connsiteY35-5002" fmla="*/ 2861327 h 2904496"/>
                <a:gd name="connsiteX36-5003" fmla="*/ 1230657 w 3765465"/>
                <a:gd name="connsiteY36-5004" fmla="*/ 2470167 h 2904496"/>
                <a:gd name="connsiteX37-5005" fmla="*/ 1300507 w 3765465"/>
                <a:gd name="connsiteY37-5006" fmla="*/ 2164097 h 2904496"/>
                <a:gd name="connsiteX38-5007" fmla="*/ 1018567 w 3765465"/>
                <a:gd name="connsiteY38-5008" fmla="*/ 2326657 h 2904496"/>
                <a:gd name="connsiteX39-5009" fmla="*/ 336577 w 3765465"/>
                <a:gd name="connsiteY39-5010" fmla="*/ 2350787 h 2904496"/>
                <a:gd name="connsiteX40-5011" fmla="*/ 683287 w 3765465"/>
                <a:gd name="connsiteY40-5012" fmla="*/ 2260617 h 2904496"/>
                <a:gd name="connsiteX41-5013" fmla="*/ 745517 w 3765465"/>
                <a:gd name="connsiteY41-5014" fmla="*/ 2043447 h 2904496"/>
                <a:gd name="connsiteX42-5015" fmla="*/ 876327 w 3765465"/>
                <a:gd name="connsiteY42-5016" fmla="*/ 1652287 h 2904496"/>
                <a:gd name="connsiteX43-5017" fmla="*/ 774727 w 3765465"/>
                <a:gd name="connsiteY43-5018" fmla="*/ 1734837 h 2904496"/>
                <a:gd name="connsiteX44-5019" fmla="*/ 412777 w 3765465"/>
                <a:gd name="connsiteY44-5020" fmla="*/ 1931687 h 2904496"/>
                <a:gd name="connsiteX45-5021" fmla="*/ 27 w 3765465"/>
                <a:gd name="connsiteY45-5022" fmla="*/ 1766587 h 2904496"/>
                <a:gd name="connsiteX46-5023" fmla="*/ 393727 w 3765465"/>
                <a:gd name="connsiteY46-5024" fmla="*/ 1671337 h 2904496"/>
                <a:gd name="connsiteX47-5025" fmla="*/ 723927 w 3765465"/>
                <a:gd name="connsiteY47-5026" fmla="*/ 1391937 h 2904496"/>
                <a:gd name="connsiteX48-5027" fmla="*/ 882677 w 3765465"/>
                <a:gd name="connsiteY48-5028" fmla="*/ 1226837 h 2904496"/>
                <a:gd name="connsiteX49-5029" fmla="*/ 469927 w 3765465"/>
                <a:gd name="connsiteY49-5030" fmla="*/ 1271287 h 2904496"/>
                <a:gd name="connsiteX50-5031" fmla="*/ 209577 w 3765465"/>
                <a:gd name="connsiteY50-5032" fmla="*/ 1156987 h 2904496"/>
                <a:gd name="connsiteX51-5033" fmla="*/ 158777 w 3765465"/>
                <a:gd name="connsiteY51-5034" fmla="*/ 934737 h 2904496"/>
                <a:gd name="connsiteX52-5035" fmla="*/ 469927 w 3765465"/>
                <a:gd name="connsiteY52-5036" fmla="*/ 1029987 h 2904496"/>
                <a:gd name="connsiteX53-5037" fmla="*/ 812827 w 3765465"/>
                <a:gd name="connsiteY53-5038" fmla="*/ 928387 h 2904496"/>
                <a:gd name="connsiteX54-5039" fmla="*/ 831877 w 3765465"/>
                <a:gd name="connsiteY54-5040" fmla="*/ 604537 h 2904496"/>
                <a:gd name="connsiteX55-5041" fmla="*/ 965227 w 3765465"/>
                <a:gd name="connsiteY55-5042" fmla="*/ 261637 h 2904496"/>
                <a:gd name="connsiteX56-5043" fmla="*/ 1130327 w 3765465"/>
                <a:gd name="connsiteY56-5044" fmla="*/ 166387 h 2904496"/>
                <a:gd name="connsiteX57-5045" fmla="*/ 1200177 w 3765465"/>
                <a:gd name="connsiteY57-5046" fmla="*/ 420387 h 2904496"/>
                <a:gd name="connsiteX58-5047" fmla="*/ 1536727 w 3765465"/>
                <a:gd name="connsiteY58-5048" fmla="*/ 521987 h 2904496"/>
                <a:gd name="connsiteX59-5049" fmla="*/ 1714527 w 3765465"/>
                <a:gd name="connsiteY59-5050" fmla="*/ 90187 h 2904496"/>
                <a:gd name="connsiteX60-5051" fmla="*/ 1841527 w 3765465"/>
                <a:gd name="connsiteY60-5052" fmla="*/ 20337 h 2904496"/>
                <a:gd name="connsiteX61-5053" fmla="*/ 1873277 w 3765465"/>
                <a:gd name="connsiteY61-5054" fmla="*/ 356887 h 2904496"/>
                <a:gd name="connsiteX62-5055" fmla="*/ 2057427 w 3765465"/>
                <a:gd name="connsiteY62-5056" fmla="*/ 458487 h 2904496"/>
                <a:gd name="connsiteX63-5057" fmla="*/ 2228877 w 3765465"/>
                <a:gd name="connsiteY63-5058" fmla="*/ 261637 h 2904496"/>
                <a:gd name="connsiteX64-5059" fmla="*/ 2273327 w 3765465"/>
                <a:gd name="connsiteY64-5060" fmla="*/ 490237 h 2904496"/>
                <a:gd name="connsiteX0-5061" fmla="*/ 2273327 w 3765465"/>
                <a:gd name="connsiteY0-5062" fmla="*/ 490237 h 2904496"/>
                <a:gd name="connsiteX1-5063" fmla="*/ 2518437 w 3765465"/>
                <a:gd name="connsiteY1-5064" fmla="*/ 209567 h 2904496"/>
                <a:gd name="connsiteX2-5065" fmla="*/ 2870227 w 3765465"/>
                <a:gd name="connsiteY2-5066" fmla="*/ 96537 h 2904496"/>
                <a:gd name="connsiteX3-5067" fmla="*/ 3003577 w 3765465"/>
                <a:gd name="connsiteY3-5068" fmla="*/ 102887 h 2904496"/>
                <a:gd name="connsiteX4-5069" fmla="*/ 2843557 w 3765465"/>
                <a:gd name="connsiteY4-5070" fmla="*/ 231157 h 2904496"/>
                <a:gd name="connsiteX5-5071" fmla="*/ 2735607 w 3765465"/>
                <a:gd name="connsiteY5-5072" fmla="*/ 438167 h 2904496"/>
                <a:gd name="connsiteX6-5073" fmla="*/ 2774977 w 3765465"/>
                <a:gd name="connsiteY6-5074" fmla="*/ 591837 h 2904496"/>
                <a:gd name="connsiteX7-5075" fmla="*/ 2971827 w 3765465"/>
                <a:gd name="connsiteY7-5076" fmla="*/ 483887 h 2904496"/>
                <a:gd name="connsiteX8-5077" fmla="*/ 3182647 w 3765465"/>
                <a:gd name="connsiteY8-5078" fmla="*/ 439437 h 2904496"/>
                <a:gd name="connsiteX9-5079" fmla="*/ 3418867 w 3765465"/>
                <a:gd name="connsiteY9-5080" fmla="*/ 499127 h 2904496"/>
                <a:gd name="connsiteX10-5081" fmla="*/ 3251227 w 3765465"/>
                <a:gd name="connsiteY10-5082" fmla="*/ 629937 h 2904496"/>
                <a:gd name="connsiteX11-5083" fmla="*/ 3134387 w 3765465"/>
                <a:gd name="connsiteY11-5084" fmla="*/ 861077 h 2904496"/>
                <a:gd name="connsiteX12-5085" fmla="*/ 3294407 w 3765465"/>
                <a:gd name="connsiteY12-5086" fmla="*/ 1113807 h 2904496"/>
                <a:gd name="connsiteX13-5087" fmla="*/ 3549677 w 3765465"/>
                <a:gd name="connsiteY13-5088" fmla="*/ 1228107 h 2904496"/>
                <a:gd name="connsiteX14-5089" fmla="*/ 3238527 w 3765465"/>
                <a:gd name="connsiteY14-5090" fmla="*/ 1404637 h 2904496"/>
                <a:gd name="connsiteX15-5091" fmla="*/ 3420137 w 3765465"/>
                <a:gd name="connsiteY15-5092" fmla="*/ 1572277 h 2904496"/>
                <a:gd name="connsiteX16-5093" fmla="*/ 3643657 w 3765465"/>
                <a:gd name="connsiteY16-5094" fmla="*/ 1778017 h 2904496"/>
                <a:gd name="connsiteX17-5095" fmla="*/ 3747797 w 3765465"/>
                <a:gd name="connsiteY17-5096" fmla="*/ 1992647 h 2904496"/>
                <a:gd name="connsiteX18-5097" fmla="*/ 3280437 w 3765465"/>
                <a:gd name="connsiteY18-5098" fmla="*/ 1948197 h 2904496"/>
                <a:gd name="connsiteX19-5099" fmla="*/ 3116607 w 3765465"/>
                <a:gd name="connsiteY19-5100" fmla="*/ 2101867 h 2904496"/>
                <a:gd name="connsiteX20-5101" fmla="*/ 3058187 w 3765465"/>
                <a:gd name="connsiteY20-5102" fmla="*/ 2379997 h 2904496"/>
                <a:gd name="connsiteX21-5103" fmla="*/ 3105177 w 3765465"/>
                <a:gd name="connsiteY21-5104" fmla="*/ 2612407 h 2904496"/>
                <a:gd name="connsiteX22-5105" fmla="*/ 2813077 w 3765465"/>
                <a:gd name="connsiteY22-5106" fmla="*/ 2344437 h 2904496"/>
                <a:gd name="connsiteX23-5107" fmla="*/ 2618767 w 3765465"/>
                <a:gd name="connsiteY23-5108" fmla="*/ 2293637 h 2904496"/>
                <a:gd name="connsiteX24-5109" fmla="*/ 2584477 w 3765465"/>
                <a:gd name="connsiteY24-5110" fmla="*/ 2462547 h 2904496"/>
                <a:gd name="connsiteX25-5111" fmla="*/ 2583207 w 3765465"/>
                <a:gd name="connsiteY25-5112" fmla="*/ 2597167 h 2904496"/>
                <a:gd name="connsiteX26-5113" fmla="*/ 2500657 w 3765465"/>
                <a:gd name="connsiteY26-5114" fmla="*/ 2792747 h 2904496"/>
                <a:gd name="connsiteX27-5115" fmla="*/ 2269517 w 3765465"/>
                <a:gd name="connsiteY27-5116" fmla="*/ 2460007 h 2904496"/>
                <a:gd name="connsiteX28-5117" fmla="*/ 2147597 w 3765465"/>
                <a:gd name="connsiteY28-5118" fmla="*/ 2471437 h 2904496"/>
                <a:gd name="connsiteX29-5119" fmla="*/ 2000277 w 3765465"/>
                <a:gd name="connsiteY29-5120" fmla="*/ 2712737 h 2904496"/>
                <a:gd name="connsiteX30-5121" fmla="*/ 1860577 w 3765465"/>
                <a:gd name="connsiteY30-5122" fmla="*/ 2903237 h 2904496"/>
                <a:gd name="connsiteX31-5123" fmla="*/ 1750087 w 3765465"/>
                <a:gd name="connsiteY31-5124" fmla="*/ 2618758 h 2904496"/>
                <a:gd name="connsiteX32-5125" fmla="*/ 1762787 w 3765465"/>
                <a:gd name="connsiteY32-5126" fmla="*/ 2630187 h 2904496"/>
                <a:gd name="connsiteX33-5127" fmla="*/ 1647217 w 3765465"/>
                <a:gd name="connsiteY33-5128" fmla="*/ 2391427 h 2904496"/>
                <a:gd name="connsiteX34-5129" fmla="*/ 1502437 w 3765465"/>
                <a:gd name="connsiteY34-5130" fmla="*/ 2540017 h 2904496"/>
                <a:gd name="connsiteX35-5131" fmla="*/ 1285267 w 3765465"/>
                <a:gd name="connsiteY35-5132" fmla="*/ 2861327 h 2904496"/>
                <a:gd name="connsiteX36-5133" fmla="*/ 1230657 w 3765465"/>
                <a:gd name="connsiteY36-5134" fmla="*/ 2470167 h 2904496"/>
                <a:gd name="connsiteX37-5135" fmla="*/ 1300507 w 3765465"/>
                <a:gd name="connsiteY37-5136" fmla="*/ 2164097 h 2904496"/>
                <a:gd name="connsiteX38-5137" fmla="*/ 1018567 w 3765465"/>
                <a:gd name="connsiteY38-5138" fmla="*/ 2326657 h 2904496"/>
                <a:gd name="connsiteX39-5139" fmla="*/ 336577 w 3765465"/>
                <a:gd name="connsiteY39-5140" fmla="*/ 2350787 h 2904496"/>
                <a:gd name="connsiteX40-5141" fmla="*/ 652807 w 3765465"/>
                <a:gd name="connsiteY40-5142" fmla="*/ 2131077 h 2904496"/>
                <a:gd name="connsiteX41-5143" fmla="*/ 745517 w 3765465"/>
                <a:gd name="connsiteY41-5144" fmla="*/ 2043447 h 2904496"/>
                <a:gd name="connsiteX42-5145" fmla="*/ 876327 w 3765465"/>
                <a:gd name="connsiteY42-5146" fmla="*/ 1652287 h 2904496"/>
                <a:gd name="connsiteX43-5147" fmla="*/ 774727 w 3765465"/>
                <a:gd name="connsiteY43-5148" fmla="*/ 1734837 h 2904496"/>
                <a:gd name="connsiteX44-5149" fmla="*/ 412777 w 3765465"/>
                <a:gd name="connsiteY44-5150" fmla="*/ 1931687 h 2904496"/>
                <a:gd name="connsiteX45-5151" fmla="*/ 27 w 3765465"/>
                <a:gd name="connsiteY45-5152" fmla="*/ 1766587 h 2904496"/>
                <a:gd name="connsiteX46-5153" fmla="*/ 393727 w 3765465"/>
                <a:gd name="connsiteY46-5154" fmla="*/ 1671337 h 2904496"/>
                <a:gd name="connsiteX47-5155" fmla="*/ 723927 w 3765465"/>
                <a:gd name="connsiteY47-5156" fmla="*/ 1391937 h 2904496"/>
                <a:gd name="connsiteX48-5157" fmla="*/ 882677 w 3765465"/>
                <a:gd name="connsiteY48-5158" fmla="*/ 1226837 h 2904496"/>
                <a:gd name="connsiteX49-5159" fmla="*/ 469927 w 3765465"/>
                <a:gd name="connsiteY49-5160" fmla="*/ 1271287 h 2904496"/>
                <a:gd name="connsiteX50-5161" fmla="*/ 209577 w 3765465"/>
                <a:gd name="connsiteY50-5162" fmla="*/ 1156987 h 2904496"/>
                <a:gd name="connsiteX51-5163" fmla="*/ 158777 w 3765465"/>
                <a:gd name="connsiteY51-5164" fmla="*/ 934737 h 2904496"/>
                <a:gd name="connsiteX52-5165" fmla="*/ 469927 w 3765465"/>
                <a:gd name="connsiteY52-5166" fmla="*/ 1029987 h 2904496"/>
                <a:gd name="connsiteX53-5167" fmla="*/ 812827 w 3765465"/>
                <a:gd name="connsiteY53-5168" fmla="*/ 928387 h 2904496"/>
                <a:gd name="connsiteX54-5169" fmla="*/ 831877 w 3765465"/>
                <a:gd name="connsiteY54-5170" fmla="*/ 604537 h 2904496"/>
                <a:gd name="connsiteX55-5171" fmla="*/ 965227 w 3765465"/>
                <a:gd name="connsiteY55-5172" fmla="*/ 261637 h 2904496"/>
                <a:gd name="connsiteX56-5173" fmla="*/ 1130327 w 3765465"/>
                <a:gd name="connsiteY56-5174" fmla="*/ 166387 h 2904496"/>
                <a:gd name="connsiteX57-5175" fmla="*/ 1200177 w 3765465"/>
                <a:gd name="connsiteY57-5176" fmla="*/ 420387 h 2904496"/>
                <a:gd name="connsiteX58-5177" fmla="*/ 1536727 w 3765465"/>
                <a:gd name="connsiteY58-5178" fmla="*/ 521987 h 2904496"/>
                <a:gd name="connsiteX59-5179" fmla="*/ 1714527 w 3765465"/>
                <a:gd name="connsiteY59-5180" fmla="*/ 90187 h 2904496"/>
                <a:gd name="connsiteX60-5181" fmla="*/ 1841527 w 3765465"/>
                <a:gd name="connsiteY60-5182" fmla="*/ 20337 h 2904496"/>
                <a:gd name="connsiteX61-5183" fmla="*/ 1873277 w 3765465"/>
                <a:gd name="connsiteY61-5184" fmla="*/ 356887 h 2904496"/>
                <a:gd name="connsiteX62-5185" fmla="*/ 2057427 w 3765465"/>
                <a:gd name="connsiteY62-5186" fmla="*/ 458487 h 2904496"/>
                <a:gd name="connsiteX63-5187" fmla="*/ 2228877 w 3765465"/>
                <a:gd name="connsiteY63-5188" fmla="*/ 261637 h 2904496"/>
                <a:gd name="connsiteX64-5189" fmla="*/ 2273327 w 3765465"/>
                <a:gd name="connsiteY64-5190" fmla="*/ 490237 h 2904496"/>
                <a:gd name="connsiteX0-5191" fmla="*/ 2273327 w 3765465"/>
                <a:gd name="connsiteY0-5192" fmla="*/ 490237 h 2904496"/>
                <a:gd name="connsiteX1-5193" fmla="*/ 2518437 w 3765465"/>
                <a:gd name="connsiteY1-5194" fmla="*/ 209567 h 2904496"/>
                <a:gd name="connsiteX2-5195" fmla="*/ 2870227 w 3765465"/>
                <a:gd name="connsiteY2-5196" fmla="*/ 96537 h 2904496"/>
                <a:gd name="connsiteX3-5197" fmla="*/ 3003577 w 3765465"/>
                <a:gd name="connsiteY3-5198" fmla="*/ 102887 h 2904496"/>
                <a:gd name="connsiteX4-5199" fmla="*/ 2843557 w 3765465"/>
                <a:gd name="connsiteY4-5200" fmla="*/ 231157 h 2904496"/>
                <a:gd name="connsiteX5-5201" fmla="*/ 2735607 w 3765465"/>
                <a:gd name="connsiteY5-5202" fmla="*/ 438167 h 2904496"/>
                <a:gd name="connsiteX6-5203" fmla="*/ 2774977 w 3765465"/>
                <a:gd name="connsiteY6-5204" fmla="*/ 591837 h 2904496"/>
                <a:gd name="connsiteX7-5205" fmla="*/ 2971827 w 3765465"/>
                <a:gd name="connsiteY7-5206" fmla="*/ 483887 h 2904496"/>
                <a:gd name="connsiteX8-5207" fmla="*/ 3182647 w 3765465"/>
                <a:gd name="connsiteY8-5208" fmla="*/ 439437 h 2904496"/>
                <a:gd name="connsiteX9-5209" fmla="*/ 3418867 w 3765465"/>
                <a:gd name="connsiteY9-5210" fmla="*/ 499127 h 2904496"/>
                <a:gd name="connsiteX10-5211" fmla="*/ 3251227 w 3765465"/>
                <a:gd name="connsiteY10-5212" fmla="*/ 629937 h 2904496"/>
                <a:gd name="connsiteX11-5213" fmla="*/ 3134387 w 3765465"/>
                <a:gd name="connsiteY11-5214" fmla="*/ 861077 h 2904496"/>
                <a:gd name="connsiteX12-5215" fmla="*/ 3294407 w 3765465"/>
                <a:gd name="connsiteY12-5216" fmla="*/ 1113807 h 2904496"/>
                <a:gd name="connsiteX13-5217" fmla="*/ 3549677 w 3765465"/>
                <a:gd name="connsiteY13-5218" fmla="*/ 1228107 h 2904496"/>
                <a:gd name="connsiteX14-5219" fmla="*/ 3238527 w 3765465"/>
                <a:gd name="connsiteY14-5220" fmla="*/ 1404637 h 2904496"/>
                <a:gd name="connsiteX15-5221" fmla="*/ 3420137 w 3765465"/>
                <a:gd name="connsiteY15-5222" fmla="*/ 1572277 h 2904496"/>
                <a:gd name="connsiteX16-5223" fmla="*/ 3643657 w 3765465"/>
                <a:gd name="connsiteY16-5224" fmla="*/ 1778017 h 2904496"/>
                <a:gd name="connsiteX17-5225" fmla="*/ 3747797 w 3765465"/>
                <a:gd name="connsiteY17-5226" fmla="*/ 1992647 h 2904496"/>
                <a:gd name="connsiteX18-5227" fmla="*/ 3280437 w 3765465"/>
                <a:gd name="connsiteY18-5228" fmla="*/ 1948197 h 2904496"/>
                <a:gd name="connsiteX19-5229" fmla="*/ 3116607 w 3765465"/>
                <a:gd name="connsiteY19-5230" fmla="*/ 2101867 h 2904496"/>
                <a:gd name="connsiteX20-5231" fmla="*/ 3058187 w 3765465"/>
                <a:gd name="connsiteY20-5232" fmla="*/ 2379997 h 2904496"/>
                <a:gd name="connsiteX21-5233" fmla="*/ 3105177 w 3765465"/>
                <a:gd name="connsiteY21-5234" fmla="*/ 2612407 h 2904496"/>
                <a:gd name="connsiteX22-5235" fmla="*/ 2813077 w 3765465"/>
                <a:gd name="connsiteY22-5236" fmla="*/ 2344437 h 2904496"/>
                <a:gd name="connsiteX23-5237" fmla="*/ 2618767 w 3765465"/>
                <a:gd name="connsiteY23-5238" fmla="*/ 2293637 h 2904496"/>
                <a:gd name="connsiteX24-5239" fmla="*/ 2584477 w 3765465"/>
                <a:gd name="connsiteY24-5240" fmla="*/ 2462547 h 2904496"/>
                <a:gd name="connsiteX25-5241" fmla="*/ 2583207 w 3765465"/>
                <a:gd name="connsiteY25-5242" fmla="*/ 2597167 h 2904496"/>
                <a:gd name="connsiteX26-5243" fmla="*/ 2500657 w 3765465"/>
                <a:gd name="connsiteY26-5244" fmla="*/ 2792747 h 2904496"/>
                <a:gd name="connsiteX27-5245" fmla="*/ 2269517 w 3765465"/>
                <a:gd name="connsiteY27-5246" fmla="*/ 2460007 h 2904496"/>
                <a:gd name="connsiteX28-5247" fmla="*/ 2147597 w 3765465"/>
                <a:gd name="connsiteY28-5248" fmla="*/ 2471437 h 2904496"/>
                <a:gd name="connsiteX29-5249" fmla="*/ 2000277 w 3765465"/>
                <a:gd name="connsiteY29-5250" fmla="*/ 2712737 h 2904496"/>
                <a:gd name="connsiteX30-5251" fmla="*/ 1860577 w 3765465"/>
                <a:gd name="connsiteY30-5252" fmla="*/ 2903237 h 2904496"/>
                <a:gd name="connsiteX31-5253" fmla="*/ 1750087 w 3765465"/>
                <a:gd name="connsiteY31-5254" fmla="*/ 2618758 h 2904496"/>
                <a:gd name="connsiteX32-5255" fmla="*/ 1762787 w 3765465"/>
                <a:gd name="connsiteY32-5256" fmla="*/ 2630187 h 2904496"/>
                <a:gd name="connsiteX33-5257" fmla="*/ 1647217 w 3765465"/>
                <a:gd name="connsiteY33-5258" fmla="*/ 2391427 h 2904496"/>
                <a:gd name="connsiteX34-5259" fmla="*/ 1502437 w 3765465"/>
                <a:gd name="connsiteY34-5260" fmla="*/ 2540017 h 2904496"/>
                <a:gd name="connsiteX35-5261" fmla="*/ 1285267 w 3765465"/>
                <a:gd name="connsiteY35-5262" fmla="*/ 2861327 h 2904496"/>
                <a:gd name="connsiteX36-5263" fmla="*/ 1230657 w 3765465"/>
                <a:gd name="connsiteY36-5264" fmla="*/ 2470167 h 2904496"/>
                <a:gd name="connsiteX37-5265" fmla="*/ 1300507 w 3765465"/>
                <a:gd name="connsiteY37-5266" fmla="*/ 2164097 h 2904496"/>
                <a:gd name="connsiteX38-5267" fmla="*/ 1018567 w 3765465"/>
                <a:gd name="connsiteY38-5268" fmla="*/ 2326657 h 2904496"/>
                <a:gd name="connsiteX39-5269" fmla="*/ 336577 w 3765465"/>
                <a:gd name="connsiteY39-5270" fmla="*/ 2350787 h 2904496"/>
                <a:gd name="connsiteX40-5271" fmla="*/ 652807 w 3765465"/>
                <a:gd name="connsiteY40-5272" fmla="*/ 2131077 h 2904496"/>
                <a:gd name="connsiteX41-5273" fmla="*/ 745517 w 3765465"/>
                <a:gd name="connsiteY41-5274" fmla="*/ 2043447 h 2904496"/>
                <a:gd name="connsiteX42-5275" fmla="*/ 800127 w 3765465"/>
                <a:gd name="connsiteY42-5276" fmla="*/ 1842787 h 2904496"/>
                <a:gd name="connsiteX43-5277" fmla="*/ 774727 w 3765465"/>
                <a:gd name="connsiteY43-5278" fmla="*/ 1734837 h 2904496"/>
                <a:gd name="connsiteX44-5279" fmla="*/ 412777 w 3765465"/>
                <a:gd name="connsiteY44-5280" fmla="*/ 1931687 h 2904496"/>
                <a:gd name="connsiteX45-5281" fmla="*/ 27 w 3765465"/>
                <a:gd name="connsiteY45-5282" fmla="*/ 1766587 h 2904496"/>
                <a:gd name="connsiteX46-5283" fmla="*/ 393727 w 3765465"/>
                <a:gd name="connsiteY46-5284" fmla="*/ 1671337 h 2904496"/>
                <a:gd name="connsiteX47-5285" fmla="*/ 723927 w 3765465"/>
                <a:gd name="connsiteY47-5286" fmla="*/ 1391937 h 2904496"/>
                <a:gd name="connsiteX48-5287" fmla="*/ 882677 w 3765465"/>
                <a:gd name="connsiteY48-5288" fmla="*/ 1226837 h 2904496"/>
                <a:gd name="connsiteX49-5289" fmla="*/ 469927 w 3765465"/>
                <a:gd name="connsiteY49-5290" fmla="*/ 1271287 h 2904496"/>
                <a:gd name="connsiteX50-5291" fmla="*/ 209577 w 3765465"/>
                <a:gd name="connsiteY50-5292" fmla="*/ 1156987 h 2904496"/>
                <a:gd name="connsiteX51-5293" fmla="*/ 158777 w 3765465"/>
                <a:gd name="connsiteY51-5294" fmla="*/ 934737 h 2904496"/>
                <a:gd name="connsiteX52-5295" fmla="*/ 469927 w 3765465"/>
                <a:gd name="connsiteY52-5296" fmla="*/ 1029987 h 2904496"/>
                <a:gd name="connsiteX53-5297" fmla="*/ 812827 w 3765465"/>
                <a:gd name="connsiteY53-5298" fmla="*/ 928387 h 2904496"/>
                <a:gd name="connsiteX54-5299" fmla="*/ 831877 w 3765465"/>
                <a:gd name="connsiteY54-5300" fmla="*/ 604537 h 2904496"/>
                <a:gd name="connsiteX55-5301" fmla="*/ 965227 w 3765465"/>
                <a:gd name="connsiteY55-5302" fmla="*/ 261637 h 2904496"/>
                <a:gd name="connsiteX56-5303" fmla="*/ 1130327 w 3765465"/>
                <a:gd name="connsiteY56-5304" fmla="*/ 166387 h 2904496"/>
                <a:gd name="connsiteX57-5305" fmla="*/ 1200177 w 3765465"/>
                <a:gd name="connsiteY57-5306" fmla="*/ 420387 h 2904496"/>
                <a:gd name="connsiteX58-5307" fmla="*/ 1536727 w 3765465"/>
                <a:gd name="connsiteY58-5308" fmla="*/ 521987 h 2904496"/>
                <a:gd name="connsiteX59-5309" fmla="*/ 1714527 w 3765465"/>
                <a:gd name="connsiteY59-5310" fmla="*/ 90187 h 2904496"/>
                <a:gd name="connsiteX60-5311" fmla="*/ 1841527 w 3765465"/>
                <a:gd name="connsiteY60-5312" fmla="*/ 20337 h 2904496"/>
                <a:gd name="connsiteX61-5313" fmla="*/ 1873277 w 3765465"/>
                <a:gd name="connsiteY61-5314" fmla="*/ 356887 h 2904496"/>
                <a:gd name="connsiteX62-5315" fmla="*/ 2057427 w 3765465"/>
                <a:gd name="connsiteY62-5316" fmla="*/ 458487 h 2904496"/>
                <a:gd name="connsiteX63-5317" fmla="*/ 2228877 w 3765465"/>
                <a:gd name="connsiteY63-5318" fmla="*/ 261637 h 2904496"/>
                <a:gd name="connsiteX64-5319" fmla="*/ 2273327 w 3765465"/>
                <a:gd name="connsiteY64-5320" fmla="*/ 490237 h 2904496"/>
                <a:gd name="connsiteX0-5321" fmla="*/ 2273327 w 3765465"/>
                <a:gd name="connsiteY0-5322" fmla="*/ 490237 h 2904496"/>
                <a:gd name="connsiteX1-5323" fmla="*/ 2518437 w 3765465"/>
                <a:gd name="connsiteY1-5324" fmla="*/ 209567 h 2904496"/>
                <a:gd name="connsiteX2-5325" fmla="*/ 2870227 w 3765465"/>
                <a:gd name="connsiteY2-5326" fmla="*/ 96537 h 2904496"/>
                <a:gd name="connsiteX3-5327" fmla="*/ 3003577 w 3765465"/>
                <a:gd name="connsiteY3-5328" fmla="*/ 102887 h 2904496"/>
                <a:gd name="connsiteX4-5329" fmla="*/ 2843557 w 3765465"/>
                <a:gd name="connsiteY4-5330" fmla="*/ 231157 h 2904496"/>
                <a:gd name="connsiteX5-5331" fmla="*/ 2735607 w 3765465"/>
                <a:gd name="connsiteY5-5332" fmla="*/ 438167 h 2904496"/>
                <a:gd name="connsiteX6-5333" fmla="*/ 2774977 w 3765465"/>
                <a:gd name="connsiteY6-5334" fmla="*/ 591837 h 2904496"/>
                <a:gd name="connsiteX7-5335" fmla="*/ 2971827 w 3765465"/>
                <a:gd name="connsiteY7-5336" fmla="*/ 483887 h 2904496"/>
                <a:gd name="connsiteX8-5337" fmla="*/ 3182647 w 3765465"/>
                <a:gd name="connsiteY8-5338" fmla="*/ 439437 h 2904496"/>
                <a:gd name="connsiteX9-5339" fmla="*/ 3418867 w 3765465"/>
                <a:gd name="connsiteY9-5340" fmla="*/ 499127 h 2904496"/>
                <a:gd name="connsiteX10-5341" fmla="*/ 3251227 w 3765465"/>
                <a:gd name="connsiteY10-5342" fmla="*/ 629937 h 2904496"/>
                <a:gd name="connsiteX11-5343" fmla="*/ 3134387 w 3765465"/>
                <a:gd name="connsiteY11-5344" fmla="*/ 861077 h 2904496"/>
                <a:gd name="connsiteX12-5345" fmla="*/ 3294407 w 3765465"/>
                <a:gd name="connsiteY12-5346" fmla="*/ 1113807 h 2904496"/>
                <a:gd name="connsiteX13-5347" fmla="*/ 3549677 w 3765465"/>
                <a:gd name="connsiteY13-5348" fmla="*/ 1228107 h 2904496"/>
                <a:gd name="connsiteX14-5349" fmla="*/ 3238527 w 3765465"/>
                <a:gd name="connsiteY14-5350" fmla="*/ 1404637 h 2904496"/>
                <a:gd name="connsiteX15-5351" fmla="*/ 3420137 w 3765465"/>
                <a:gd name="connsiteY15-5352" fmla="*/ 1572277 h 2904496"/>
                <a:gd name="connsiteX16-5353" fmla="*/ 3643657 w 3765465"/>
                <a:gd name="connsiteY16-5354" fmla="*/ 1778017 h 2904496"/>
                <a:gd name="connsiteX17-5355" fmla="*/ 3747797 w 3765465"/>
                <a:gd name="connsiteY17-5356" fmla="*/ 1992647 h 2904496"/>
                <a:gd name="connsiteX18-5357" fmla="*/ 3280437 w 3765465"/>
                <a:gd name="connsiteY18-5358" fmla="*/ 1948197 h 2904496"/>
                <a:gd name="connsiteX19-5359" fmla="*/ 3116607 w 3765465"/>
                <a:gd name="connsiteY19-5360" fmla="*/ 2101867 h 2904496"/>
                <a:gd name="connsiteX20-5361" fmla="*/ 3058187 w 3765465"/>
                <a:gd name="connsiteY20-5362" fmla="*/ 2379997 h 2904496"/>
                <a:gd name="connsiteX21-5363" fmla="*/ 3105177 w 3765465"/>
                <a:gd name="connsiteY21-5364" fmla="*/ 2612407 h 2904496"/>
                <a:gd name="connsiteX22-5365" fmla="*/ 2813077 w 3765465"/>
                <a:gd name="connsiteY22-5366" fmla="*/ 2344437 h 2904496"/>
                <a:gd name="connsiteX23-5367" fmla="*/ 2618767 w 3765465"/>
                <a:gd name="connsiteY23-5368" fmla="*/ 2293637 h 2904496"/>
                <a:gd name="connsiteX24-5369" fmla="*/ 2584477 w 3765465"/>
                <a:gd name="connsiteY24-5370" fmla="*/ 2462547 h 2904496"/>
                <a:gd name="connsiteX25-5371" fmla="*/ 2583207 w 3765465"/>
                <a:gd name="connsiteY25-5372" fmla="*/ 2597167 h 2904496"/>
                <a:gd name="connsiteX26-5373" fmla="*/ 2500657 w 3765465"/>
                <a:gd name="connsiteY26-5374" fmla="*/ 2792747 h 2904496"/>
                <a:gd name="connsiteX27-5375" fmla="*/ 2269517 w 3765465"/>
                <a:gd name="connsiteY27-5376" fmla="*/ 2460007 h 2904496"/>
                <a:gd name="connsiteX28-5377" fmla="*/ 2147597 w 3765465"/>
                <a:gd name="connsiteY28-5378" fmla="*/ 2471437 h 2904496"/>
                <a:gd name="connsiteX29-5379" fmla="*/ 2000277 w 3765465"/>
                <a:gd name="connsiteY29-5380" fmla="*/ 2712737 h 2904496"/>
                <a:gd name="connsiteX30-5381" fmla="*/ 1860577 w 3765465"/>
                <a:gd name="connsiteY30-5382" fmla="*/ 2903237 h 2904496"/>
                <a:gd name="connsiteX31-5383" fmla="*/ 1750087 w 3765465"/>
                <a:gd name="connsiteY31-5384" fmla="*/ 2618758 h 2904496"/>
                <a:gd name="connsiteX32-5385" fmla="*/ 1762787 w 3765465"/>
                <a:gd name="connsiteY32-5386" fmla="*/ 2630187 h 2904496"/>
                <a:gd name="connsiteX33-5387" fmla="*/ 1647217 w 3765465"/>
                <a:gd name="connsiteY33-5388" fmla="*/ 2391427 h 2904496"/>
                <a:gd name="connsiteX34-5389" fmla="*/ 1502437 w 3765465"/>
                <a:gd name="connsiteY34-5390" fmla="*/ 2540017 h 2904496"/>
                <a:gd name="connsiteX35-5391" fmla="*/ 1285267 w 3765465"/>
                <a:gd name="connsiteY35-5392" fmla="*/ 2861327 h 2904496"/>
                <a:gd name="connsiteX36-5393" fmla="*/ 1230657 w 3765465"/>
                <a:gd name="connsiteY36-5394" fmla="*/ 2470167 h 2904496"/>
                <a:gd name="connsiteX37-5395" fmla="*/ 1300507 w 3765465"/>
                <a:gd name="connsiteY37-5396" fmla="*/ 2164097 h 2904496"/>
                <a:gd name="connsiteX38-5397" fmla="*/ 1018567 w 3765465"/>
                <a:gd name="connsiteY38-5398" fmla="*/ 2326657 h 2904496"/>
                <a:gd name="connsiteX39-5399" fmla="*/ 336577 w 3765465"/>
                <a:gd name="connsiteY39-5400" fmla="*/ 2350787 h 2904496"/>
                <a:gd name="connsiteX40-5401" fmla="*/ 652807 w 3765465"/>
                <a:gd name="connsiteY40-5402" fmla="*/ 2131077 h 2904496"/>
                <a:gd name="connsiteX41-5403" fmla="*/ 745517 w 3765465"/>
                <a:gd name="connsiteY41-5404" fmla="*/ 2043447 h 2904496"/>
                <a:gd name="connsiteX42-5405" fmla="*/ 800127 w 3765465"/>
                <a:gd name="connsiteY42-5406" fmla="*/ 1842787 h 2904496"/>
                <a:gd name="connsiteX43-5407" fmla="*/ 675667 w 3765465"/>
                <a:gd name="connsiteY43-5408" fmla="*/ 1856757 h 2904496"/>
                <a:gd name="connsiteX44-5409" fmla="*/ 412777 w 3765465"/>
                <a:gd name="connsiteY44-5410" fmla="*/ 1931687 h 2904496"/>
                <a:gd name="connsiteX45-5411" fmla="*/ 27 w 3765465"/>
                <a:gd name="connsiteY45-5412" fmla="*/ 1766587 h 2904496"/>
                <a:gd name="connsiteX46-5413" fmla="*/ 393727 w 3765465"/>
                <a:gd name="connsiteY46-5414" fmla="*/ 1671337 h 2904496"/>
                <a:gd name="connsiteX47-5415" fmla="*/ 723927 w 3765465"/>
                <a:gd name="connsiteY47-5416" fmla="*/ 1391937 h 2904496"/>
                <a:gd name="connsiteX48-5417" fmla="*/ 882677 w 3765465"/>
                <a:gd name="connsiteY48-5418" fmla="*/ 1226837 h 2904496"/>
                <a:gd name="connsiteX49-5419" fmla="*/ 469927 w 3765465"/>
                <a:gd name="connsiteY49-5420" fmla="*/ 1271287 h 2904496"/>
                <a:gd name="connsiteX50-5421" fmla="*/ 209577 w 3765465"/>
                <a:gd name="connsiteY50-5422" fmla="*/ 1156987 h 2904496"/>
                <a:gd name="connsiteX51-5423" fmla="*/ 158777 w 3765465"/>
                <a:gd name="connsiteY51-5424" fmla="*/ 934737 h 2904496"/>
                <a:gd name="connsiteX52-5425" fmla="*/ 469927 w 3765465"/>
                <a:gd name="connsiteY52-5426" fmla="*/ 1029987 h 2904496"/>
                <a:gd name="connsiteX53-5427" fmla="*/ 812827 w 3765465"/>
                <a:gd name="connsiteY53-5428" fmla="*/ 928387 h 2904496"/>
                <a:gd name="connsiteX54-5429" fmla="*/ 831877 w 3765465"/>
                <a:gd name="connsiteY54-5430" fmla="*/ 604537 h 2904496"/>
                <a:gd name="connsiteX55-5431" fmla="*/ 965227 w 3765465"/>
                <a:gd name="connsiteY55-5432" fmla="*/ 261637 h 2904496"/>
                <a:gd name="connsiteX56-5433" fmla="*/ 1130327 w 3765465"/>
                <a:gd name="connsiteY56-5434" fmla="*/ 166387 h 2904496"/>
                <a:gd name="connsiteX57-5435" fmla="*/ 1200177 w 3765465"/>
                <a:gd name="connsiteY57-5436" fmla="*/ 420387 h 2904496"/>
                <a:gd name="connsiteX58-5437" fmla="*/ 1536727 w 3765465"/>
                <a:gd name="connsiteY58-5438" fmla="*/ 521987 h 2904496"/>
                <a:gd name="connsiteX59-5439" fmla="*/ 1714527 w 3765465"/>
                <a:gd name="connsiteY59-5440" fmla="*/ 90187 h 2904496"/>
                <a:gd name="connsiteX60-5441" fmla="*/ 1841527 w 3765465"/>
                <a:gd name="connsiteY60-5442" fmla="*/ 20337 h 2904496"/>
                <a:gd name="connsiteX61-5443" fmla="*/ 1873277 w 3765465"/>
                <a:gd name="connsiteY61-5444" fmla="*/ 356887 h 2904496"/>
                <a:gd name="connsiteX62-5445" fmla="*/ 2057427 w 3765465"/>
                <a:gd name="connsiteY62-5446" fmla="*/ 458487 h 2904496"/>
                <a:gd name="connsiteX63-5447" fmla="*/ 2228877 w 3765465"/>
                <a:gd name="connsiteY63-5448" fmla="*/ 261637 h 2904496"/>
                <a:gd name="connsiteX64-5449" fmla="*/ 2273327 w 3765465"/>
                <a:gd name="connsiteY64-5450" fmla="*/ 490237 h 2904496"/>
                <a:gd name="connsiteX0-5451" fmla="*/ 2132531 w 3624669"/>
                <a:gd name="connsiteY0-5452" fmla="*/ 490237 h 2904496"/>
                <a:gd name="connsiteX1-5453" fmla="*/ 2377641 w 3624669"/>
                <a:gd name="connsiteY1-5454" fmla="*/ 209567 h 2904496"/>
                <a:gd name="connsiteX2-5455" fmla="*/ 2729431 w 3624669"/>
                <a:gd name="connsiteY2-5456" fmla="*/ 96537 h 2904496"/>
                <a:gd name="connsiteX3-5457" fmla="*/ 2862781 w 3624669"/>
                <a:gd name="connsiteY3-5458" fmla="*/ 102887 h 2904496"/>
                <a:gd name="connsiteX4-5459" fmla="*/ 2702761 w 3624669"/>
                <a:gd name="connsiteY4-5460" fmla="*/ 231157 h 2904496"/>
                <a:gd name="connsiteX5-5461" fmla="*/ 2594811 w 3624669"/>
                <a:gd name="connsiteY5-5462" fmla="*/ 438167 h 2904496"/>
                <a:gd name="connsiteX6-5463" fmla="*/ 2634181 w 3624669"/>
                <a:gd name="connsiteY6-5464" fmla="*/ 591837 h 2904496"/>
                <a:gd name="connsiteX7-5465" fmla="*/ 2831031 w 3624669"/>
                <a:gd name="connsiteY7-5466" fmla="*/ 483887 h 2904496"/>
                <a:gd name="connsiteX8-5467" fmla="*/ 3041851 w 3624669"/>
                <a:gd name="connsiteY8-5468" fmla="*/ 439437 h 2904496"/>
                <a:gd name="connsiteX9-5469" fmla="*/ 3278071 w 3624669"/>
                <a:gd name="connsiteY9-5470" fmla="*/ 499127 h 2904496"/>
                <a:gd name="connsiteX10-5471" fmla="*/ 3110431 w 3624669"/>
                <a:gd name="connsiteY10-5472" fmla="*/ 629937 h 2904496"/>
                <a:gd name="connsiteX11-5473" fmla="*/ 2993591 w 3624669"/>
                <a:gd name="connsiteY11-5474" fmla="*/ 861077 h 2904496"/>
                <a:gd name="connsiteX12-5475" fmla="*/ 3153611 w 3624669"/>
                <a:gd name="connsiteY12-5476" fmla="*/ 1113807 h 2904496"/>
                <a:gd name="connsiteX13-5477" fmla="*/ 3408881 w 3624669"/>
                <a:gd name="connsiteY13-5478" fmla="*/ 1228107 h 2904496"/>
                <a:gd name="connsiteX14-5479" fmla="*/ 3097731 w 3624669"/>
                <a:gd name="connsiteY14-5480" fmla="*/ 1404637 h 2904496"/>
                <a:gd name="connsiteX15-5481" fmla="*/ 3279341 w 3624669"/>
                <a:gd name="connsiteY15-5482" fmla="*/ 1572277 h 2904496"/>
                <a:gd name="connsiteX16-5483" fmla="*/ 3502861 w 3624669"/>
                <a:gd name="connsiteY16-5484" fmla="*/ 1778017 h 2904496"/>
                <a:gd name="connsiteX17-5485" fmla="*/ 3607001 w 3624669"/>
                <a:gd name="connsiteY17-5486" fmla="*/ 1992647 h 2904496"/>
                <a:gd name="connsiteX18-5487" fmla="*/ 3139641 w 3624669"/>
                <a:gd name="connsiteY18-5488" fmla="*/ 1948197 h 2904496"/>
                <a:gd name="connsiteX19-5489" fmla="*/ 2975811 w 3624669"/>
                <a:gd name="connsiteY19-5490" fmla="*/ 2101867 h 2904496"/>
                <a:gd name="connsiteX20-5491" fmla="*/ 2917391 w 3624669"/>
                <a:gd name="connsiteY20-5492" fmla="*/ 2379997 h 2904496"/>
                <a:gd name="connsiteX21-5493" fmla="*/ 2964381 w 3624669"/>
                <a:gd name="connsiteY21-5494" fmla="*/ 2612407 h 2904496"/>
                <a:gd name="connsiteX22-5495" fmla="*/ 2672281 w 3624669"/>
                <a:gd name="connsiteY22-5496" fmla="*/ 2344437 h 2904496"/>
                <a:gd name="connsiteX23-5497" fmla="*/ 2477971 w 3624669"/>
                <a:gd name="connsiteY23-5498" fmla="*/ 2293637 h 2904496"/>
                <a:gd name="connsiteX24-5499" fmla="*/ 2443681 w 3624669"/>
                <a:gd name="connsiteY24-5500" fmla="*/ 2462547 h 2904496"/>
                <a:gd name="connsiteX25-5501" fmla="*/ 2442411 w 3624669"/>
                <a:gd name="connsiteY25-5502" fmla="*/ 2597167 h 2904496"/>
                <a:gd name="connsiteX26-5503" fmla="*/ 2359861 w 3624669"/>
                <a:gd name="connsiteY26-5504" fmla="*/ 2792747 h 2904496"/>
                <a:gd name="connsiteX27-5505" fmla="*/ 2128721 w 3624669"/>
                <a:gd name="connsiteY27-5506" fmla="*/ 2460007 h 2904496"/>
                <a:gd name="connsiteX28-5507" fmla="*/ 2006801 w 3624669"/>
                <a:gd name="connsiteY28-5508" fmla="*/ 2471437 h 2904496"/>
                <a:gd name="connsiteX29-5509" fmla="*/ 1859481 w 3624669"/>
                <a:gd name="connsiteY29-5510" fmla="*/ 2712737 h 2904496"/>
                <a:gd name="connsiteX30-5511" fmla="*/ 1719781 w 3624669"/>
                <a:gd name="connsiteY30-5512" fmla="*/ 2903237 h 2904496"/>
                <a:gd name="connsiteX31-5513" fmla="*/ 1609291 w 3624669"/>
                <a:gd name="connsiteY31-5514" fmla="*/ 2618758 h 2904496"/>
                <a:gd name="connsiteX32-5515" fmla="*/ 1621991 w 3624669"/>
                <a:gd name="connsiteY32-5516" fmla="*/ 2630187 h 2904496"/>
                <a:gd name="connsiteX33-5517" fmla="*/ 1506421 w 3624669"/>
                <a:gd name="connsiteY33-5518" fmla="*/ 2391427 h 2904496"/>
                <a:gd name="connsiteX34-5519" fmla="*/ 1361641 w 3624669"/>
                <a:gd name="connsiteY34-5520" fmla="*/ 2540017 h 2904496"/>
                <a:gd name="connsiteX35-5521" fmla="*/ 1144471 w 3624669"/>
                <a:gd name="connsiteY35-5522" fmla="*/ 2861327 h 2904496"/>
                <a:gd name="connsiteX36-5523" fmla="*/ 1089861 w 3624669"/>
                <a:gd name="connsiteY36-5524" fmla="*/ 2470167 h 2904496"/>
                <a:gd name="connsiteX37-5525" fmla="*/ 1159711 w 3624669"/>
                <a:gd name="connsiteY37-5526" fmla="*/ 2164097 h 2904496"/>
                <a:gd name="connsiteX38-5527" fmla="*/ 877771 w 3624669"/>
                <a:gd name="connsiteY38-5528" fmla="*/ 2326657 h 2904496"/>
                <a:gd name="connsiteX39-5529" fmla="*/ 195781 w 3624669"/>
                <a:gd name="connsiteY39-5530" fmla="*/ 2350787 h 2904496"/>
                <a:gd name="connsiteX40-5531" fmla="*/ 512011 w 3624669"/>
                <a:gd name="connsiteY40-5532" fmla="*/ 2131077 h 2904496"/>
                <a:gd name="connsiteX41-5533" fmla="*/ 604721 w 3624669"/>
                <a:gd name="connsiteY41-5534" fmla="*/ 2043447 h 2904496"/>
                <a:gd name="connsiteX42-5535" fmla="*/ 659331 w 3624669"/>
                <a:gd name="connsiteY42-5536" fmla="*/ 1842787 h 2904496"/>
                <a:gd name="connsiteX43-5537" fmla="*/ 534871 w 3624669"/>
                <a:gd name="connsiteY43-5538" fmla="*/ 1856757 h 2904496"/>
                <a:gd name="connsiteX44-5539" fmla="*/ 271981 w 3624669"/>
                <a:gd name="connsiteY44-5540" fmla="*/ 1931687 h 2904496"/>
                <a:gd name="connsiteX45-5541" fmla="*/ 103071 w 3624669"/>
                <a:gd name="connsiteY45-5542" fmla="*/ 1743727 h 2904496"/>
                <a:gd name="connsiteX46-5543" fmla="*/ 252931 w 3624669"/>
                <a:gd name="connsiteY46-5544" fmla="*/ 1671337 h 2904496"/>
                <a:gd name="connsiteX47-5545" fmla="*/ 583131 w 3624669"/>
                <a:gd name="connsiteY47-5546" fmla="*/ 1391937 h 2904496"/>
                <a:gd name="connsiteX48-5547" fmla="*/ 741881 w 3624669"/>
                <a:gd name="connsiteY48-5548" fmla="*/ 1226837 h 2904496"/>
                <a:gd name="connsiteX49-5549" fmla="*/ 329131 w 3624669"/>
                <a:gd name="connsiteY49-5550" fmla="*/ 1271287 h 2904496"/>
                <a:gd name="connsiteX50-5551" fmla="*/ 68781 w 3624669"/>
                <a:gd name="connsiteY50-5552" fmla="*/ 1156987 h 2904496"/>
                <a:gd name="connsiteX51-5553" fmla="*/ 17981 w 3624669"/>
                <a:gd name="connsiteY51-5554" fmla="*/ 934737 h 2904496"/>
                <a:gd name="connsiteX52-5555" fmla="*/ 329131 w 3624669"/>
                <a:gd name="connsiteY52-5556" fmla="*/ 1029987 h 2904496"/>
                <a:gd name="connsiteX53-5557" fmla="*/ 672031 w 3624669"/>
                <a:gd name="connsiteY53-5558" fmla="*/ 928387 h 2904496"/>
                <a:gd name="connsiteX54-5559" fmla="*/ 691081 w 3624669"/>
                <a:gd name="connsiteY54-5560" fmla="*/ 604537 h 2904496"/>
                <a:gd name="connsiteX55-5561" fmla="*/ 824431 w 3624669"/>
                <a:gd name="connsiteY55-5562" fmla="*/ 261637 h 2904496"/>
                <a:gd name="connsiteX56-5563" fmla="*/ 989531 w 3624669"/>
                <a:gd name="connsiteY56-5564" fmla="*/ 166387 h 2904496"/>
                <a:gd name="connsiteX57-5565" fmla="*/ 1059381 w 3624669"/>
                <a:gd name="connsiteY57-5566" fmla="*/ 420387 h 2904496"/>
                <a:gd name="connsiteX58-5567" fmla="*/ 1395931 w 3624669"/>
                <a:gd name="connsiteY58-5568" fmla="*/ 521987 h 2904496"/>
                <a:gd name="connsiteX59-5569" fmla="*/ 1573731 w 3624669"/>
                <a:gd name="connsiteY59-5570" fmla="*/ 90187 h 2904496"/>
                <a:gd name="connsiteX60-5571" fmla="*/ 1700731 w 3624669"/>
                <a:gd name="connsiteY60-5572" fmla="*/ 20337 h 2904496"/>
                <a:gd name="connsiteX61-5573" fmla="*/ 1732481 w 3624669"/>
                <a:gd name="connsiteY61-5574" fmla="*/ 356887 h 2904496"/>
                <a:gd name="connsiteX62-5575" fmla="*/ 1916631 w 3624669"/>
                <a:gd name="connsiteY62-5576" fmla="*/ 458487 h 2904496"/>
                <a:gd name="connsiteX63-5577" fmla="*/ 2088081 w 3624669"/>
                <a:gd name="connsiteY63-5578" fmla="*/ 261637 h 2904496"/>
                <a:gd name="connsiteX64-5579" fmla="*/ 2132531 w 3624669"/>
                <a:gd name="connsiteY64-5580" fmla="*/ 490237 h 2904496"/>
                <a:gd name="connsiteX0-5581" fmla="*/ 2132531 w 3624669"/>
                <a:gd name="connsiteY0-5582" fmla="*/ 490237 h 2904496"/>
                <a:gd name="connsiteX1-5583" fmla="*/ 2377641 w 3624669"/>
                <a:gd name="connsiteY1-5584" fmla="*/ 209567 h 2904496"/>
                <a:gd name="connsiteX2-5585" fmla="*/ 2729431 w 3624669"/>
                <a:gd name="connsiteY2-5586" fmla="*/ 96537 h 2904496"/>
                <a:gd name="connsiteX3-5587" fmla="*/ 2862781 w 3624669"/>
                <a:gd name="connsiteY3-5588" fmla="*/ 102887 h 2904496"/>
                <a:gd name="connsiteX4-5589" fmla="*/ 2702761 w 3624669"/>
                <a:gd name="connsiteY4-5590" fmla="*/ 231157 h 2904496"/>
                <a:gd name="connsiteX5-5591" fmla="*/ 2594811 w 3624669"/>
                <a:gd name="connsiteY5-5592" fmla="*/ 438167 h 2904496"/>
                <a:gd name="connsiteX6-5593" fmla="*/ 2634181 w 3624669"/>
                <a:gd name="connsiteY6-5594" fmla="*/ 591837 h 2904496"/>
                <a:gd name="connsiteX7-5595" fmla="*/ 2831031 w 3624669"/>
                <a:gd name="connsiteY7-5596" fmla="*/ 483887 h 2904496"/>
                <a:gd name="connsiteX8-5597" fmla="*/ 3041851 w 3624669"/>
                <a:gd name="connsiteY8-5598" fmla="*/ 439437 h 2904496"/>
                <a:gd name="connsiteX9-5599" fmla="*/ 3278071 w 3624669"/>
                <a:gd name="connsiteY9-5600" fmla="*/ 499127 h 2904496"/>
                <a:gd name="connsiteX10-5601" fmla="*/ 3110431 w 3624669"/>
                <a:gd name="connsiteY10-5602" fmla="*/ 629937 h 2904496"/>
                <a:gd name="connsiteX11-5603" fmla="*/ 2993591 w 3624669"/>
                <a:gd name="connsiteY11-5604" fmla="*/ 861077 h 2904496"/>
                <a:gd name="connsiteX12-5605" fmla="*/ 3153611 w 3624669"/>
                <a:gd name="connsiteY12-5606" fmla="*/ 1113807 h 2904496"/>
                <a:gd name="connsiteX13-5607" fmla="*/ 3408881 w 3624669"/>
                <a:gd name="connsiteY13-5608" fmla="*/ 1228107 h 2904496"/>
                <a:gd name="connsiteX14-5609" fmla="*/ 3097731 w 3624669"/>
                <a:gd name="connsiteY14-5610" fmla="*/ 1404637 h 2904496"/>
                <a:gd name="connsiteX15-5611" fmla="*/ 3279341 w 3624669"/>
                <a:gd name="connsiteY15-5612" fmla="*/ 1572277 h 2904496"/>
                <a:gd name="connsiteX16-5613" fmla="*/ 3502861 w 3624669"/>
                <a:gd name="connsiteY16-5614" fmla="*/ 1778017 h 2904496"/>
                <a:gd name="connsiteX17-5615" fmla="*/ 3607001 w 3624669"/>
                <a:gd name="connsiteY17-5616" fmla="*/ 1992647 h 2904496"/>
                <a:gd name="connsiteX18-5617" fmla="*/ 3139641 w 3624669"/>
                <a:gd name="connsiteY18-5618" fmla="*/ 1948197 h 2904496"/>
                <a:gd name="connsiteX19-5619" fmla="*/ 2975811 w 3624669"/>
                <a:gd name="connsiteY19-5620" fmla="*/ 2101867 h 2904496"/>
                <a:gd name="connsiteX20-5621" fmla="*/ 2917391 w 3624669"/>
                <a:gd name="connsiteY20-5622" fmla="*/ 2379997 h 2904496"/>
                <a:gd name="connsiteX21-5623" fmla="*/ 2964381 w 3624669"/>
                <a:gd name="connsiteY21-5624" fmla="*/ 2612407 h 2904496"/>
                <a:gd name="connsiteX22-5625" fmla="*/ 2672281 w 3624669"/>
                <a:gd name="connsiteY22-5626" fmla="*/ 2344437 h 2904496"/>
                <a:gd name="connsiteX23-5627" fmla="*/ 2477971 w 3624669"/>
                <a:gd name="connsiteY23-5628" fmla="*/ 2293637 h 2904496"/>
                <a:gd name="connsiteX24-5629" fmla="*/ 2443681 w 3624669"/>
                <a:gd name="connsiteY24-5630" fmla="*/ 2462547 h 2904496"/>
                <a:gd name="connsiteX25-5631" fmla="*/ 2442411 w 3624669"/>
                <a:gd name="connsiteY25-5632" fmla="*/ 2597167 h 2904496"/>
                <a:gd name="connsiteX26-5633" fmla="*/ 2359861 w 3624669"/>
                <a:gd name="connsiteY26-5634" fmla="*/ 2792747 h 2904496"/>
                <a:gd name="connsiteX27-5635" fmla="*/ 2128721 w 3624669"/>
                <a:gd name="connsiteY27-5636" fmla="*/ 2460007 h 2904496"/>
                <a:gd name="connsiteX28-5637" fmla="*/ 2006801 w 3624669"/>
                <a:gd name="connsiteY28-5638" fmla="*/ 2471437 h 2904496"/>
                <a:gd name="connsiteX29-5639" fmla="*/ 1859481 w 3624669"/>
                <a:gd name="connsiteY29-5640" fmla="*/ 2712737 h 2904496"/>
                <a:gd name="connsiteX30-5641" fmla="*/ 1719781 w 3624669"/>
                <a:gd name="connsiteY30-5642" fmla="*/ 2903237 h 2904496"/>
                <a:gd name="connsiteX31-5643" fmla="*/ 1609291 w 3624669"/>
                <a:gd name="connsiteY31-5644" fmla="*/ 2618758 h 2904496"/>
                <a:gd name="connsiteX32-5645" fmla="*/ 1621991 w 3624669"/>
                <a:gd name="connsiteY32-5646" fmla="*/ 2630187 h 2904496"/>
                <a:gd name="connsiteX33-5647" fmla="*/ 1506421 w 3624669"/>
                <a:gd name="connsiteY33-5648" fmla="*/ 2391427 h 2904496"/>
                <a:gd name="connsiteX34-5649" fmla="*/ 1361641 w 3624669"/>
                <a:gd name="connsiteY34-5650" fmla="*/ 2540017 h 2904496"/>
                <a:gd name="connsiteX35-5651" fmla="*/ 1144471 w 3624669"/>
                <a:gd name="connsiteY35-5652" fmla="*/ 2861327 h 2904496"/>
                <a:gd name="connsiteX36-5653" fmla="*/ 1089861 w 3624669"/>
                <a:gd name="connsiteY36-5654" fmla="*/ 2470167 h 2904496"/>
                <a:gd name="connsiteX37-5655" fmla="*/ 1159711 w 3624669"/>
                <a:gd name="connsiteY37-5656" fmla="*/ 2164097 h 2904496"/>
                <a:gd name="connsiteX38-5657" fmla="*/ 877771 w 3624669"/>
                <a:gd name="connsiteY38-5658" fmla="*/ 2326657 h 2904496"/>
                <a:gd name="connsiteX39-5659" fmla="*/ 195781 w 3624669"/>
                <a:gd name="connsiteY39-5660" fmla="*/ 2350787 h 2904496"/>
                <a:gd name="connsiteX40-5661" fmla="*/ 512011 w 3624669"/>
                <a:gd name="connsiteY40-5662" fmla="*/ 2131077 h 2904496"/>
                <a:gd name="connsiteX41-5663" fmla="*/ 604721 w 3624669"/>
                <a:gd name="connsiteY41-5664" fmla="*/ 2043447 h 2904496"/>
                <a:gd name="connsiteX42-5665" fmla="*/ 659331 w 3624669"/>
                <a:gd name="connsiteY42-5666" fmla="*/ 1842787 h 2904496"/>
                <a:gd name="connsiteX43-5667" fmla="*/ 534871 w 3624669"/>
                <a:gd name="connsiteY43-5668" fmla="*/ 1856757 h 2904496"/>
                <a:gd name="connsiteX44-5669" fmla="*/ 271981 w 3624669"/>
                <a:gd name="connsiteY44-5670" fmla="*/ 1931687 h 2904496"/>
                <a:gd name="connsiteX45-5671" fmla="*/ 103071 w 3624669"/>
                <a:gd name="connsiteY45-5672" fmla="*/ 1743727 h 2904496"/>
                <a:gd name="connsiteX46-5673" fmla="*/ 534871 w 3624669"/>
                <a:gd name="connsiteY46-5674" fmla="*/ 1602757 h 2904496"/>
                <a:gd name="connsiteX47-5675" fmla="*/ 583131 w 3624669"/>
                <a:gd name="connsiteY47-5676" fmla="*/ 1391937 h 2904496"/>
                <a:gd name="connsiteX48-5677" fmla="*/ 741881 w 3624669"/>
                <a:gd name="connsiteY48-5678" fmla="*/ 1226837 h 2904496"/>
                <a:gd name="connsiteX49-5679" fmla="*/ 329131 w 3624669"/>
                <a:gd name="connsiteY49-5680" fmla="*/ 1271287 h 2904496"/>
                <a:gd name="connsiteX50-5681" fmla="*/ 68781 w 3624669"/>
                <a:gd name="connsiteY50-5682" fmla="*/ 1156987 h 2904496"/>
                <a:gd name="connsiteX51-5683" fmla="*/ 17981 w 3624669"/>
                <a:gd name="connsiteY51-5684" fmla="*/ 934737 h 2904496"/>
                <a:gd name="connsiteX52-5685" fmla="*/ 329131 w 3624669"/>
                <a:gd name="connsiteY52-5686" fmla="*/ 1029987 h 2904496"/>
                <a:gd name="connsiteX53-5687" fmla="*/ 672031 w 3624669"/>
                <a:gd name="connsiteY53-5688" fmla="*/ 928387 h 2904496"/>
                <a:gd name="connsiteX54-5689" fmla="*/ 691081 w 3624669"/>
                <a:gd name="connsiteY54-5690" fmla="*/ 604537 h 2904496"/>
                <a:gd name="connsiteX55-5691" fmla="*/ 824431 w 3624669"/>
                <a:gd name="connsiteY55-5692" fmla="*/ 261637 h 2904496"/>
                <a:gd name="connsiteX56-5693" fmla="*/ 989531 w 3624669"/>
                <a:gd name="connsiteY56-5694" fmla="*/ 166387 h 2904496"/>
                <a:gd name="connsiteX57-5695" fmla="*/ 1059381 w 3624669"/>
                <a:gd name="connsiteY57-5696" fmla="*/ 420387 h 2904496"/>
                <a:gd name="connsiteX58-5697" fmla="*/ 1395931 w 3624669"/>
                <a:gd name="connsiteY58-5698" fmla="*/ 521987 h 2904496"/>
                <a:gd name="connsiteX59-5699" fmla="*/ 1573731 w 3624669"/>
                <a:gd name="connsiteY59-5700" fmla="*/ 90187 h 2904496"/>
                <a:gd name="connsiteX60-5701" fmla="*/ 1700731 w 3624669"/>
                <a:gd name="connsiteY60-5702" fmla="*/ 20337 h 2904496"/>
                <a:gd name="connsiteX61-5703" fmla="*/ 1732481 w 3624669"/>
                <a:gd name="connsiteY61-5704" fmla="*/ 356887 h 2904496"/>
                <a:gd name="connsiteX62-5705" fmla="*/ 1916631 w 3624669"/>
                <a:gd name="connsiteY62-5706" fmla="*/ 458487 h 2904496"/>
                <a:gd name="connsiteX63-5707" fmla="*/ 2088081 w 3624669"/>
                <a:gd name="connsiteY63-5708" fmla="*/ 261637 h 2904496"/>
                <a:gd name="connsiteX64-5709" fmla="*/ 2132531 w 3624669"/>
                <a:gd name="connsiteY64-5710" fmla="*/ 490237 h 2904496"/>
                <a:gd name="connsiteX0-5711" fmla="*/ 2132531 w 3624669"/>
                <a:gd name="connsiteY0-5712" fmla="*/ 490237 h 2904496"/>
                <a:gd name="connsiteX1-5713" fmla="*/ 2377641 w 3624669"/>
                <a:gd name="connsiteY1-5714" fmla="*/ 209567 h 2904496"/>
                <a:gd name="connsiteX2-5715" fmla="*/ 2729431 w 3624669"/>
                <a:gd name="connsiteY2-5716" fmla="*/ 96537 h 2904496"/>
                <a:gd name="connsiteX3-5717" fmla="*/ 2862781 w 3624669"/>
                <a:gd name="connsiteY3-5718" fmla="*/ 102887 h 2904496"/>
                <a:gd name="connsiteX4-5719" fmla="*/ 2702761 w 3624669"/>
                <a:gd name="connsiteY4-5720" fmla="*/ 231157 h 2904496"/>
                <a:gd name="connsiteX5-5721" fmla="*/ 2594811 w 3624669"/>
                <a:gd name="connsiteY5-5722" fmla="*/ 438167 h 2904496"/>
                <a:gd name="connsiteX6-5723" fmla="*/ 2634181 w 3624669"/>
                <a:gd name="connsiteY6-5724" fmla="*/ 591837 h 2904496"/>
                <a:gd name="connsiteX7-5725" fmla="*/ 2831031 w 3624669"/>
                <a:gd name="connsiteY7-5726" fmla="*/ 483887 h 2904496"/>
                <a:gd name="connsiteX8-5727" fmla="*/ 3041851 w 3624669"/>
                <a:gd name="connsiteY8-5728" fmla="*/ 439437 h 2904496"/>
                <a:gd name="connsiteX9-5729" fmla="*/ 3278071 w 3624669"/>
                <a:gd name="connsiteY9-5730" fmla="*/ 499127 h 2904496"/>
                <a:gd name="connsiteX10-5731" fmla="*/ 3110431 w 3624669"/>
                <a:gd name="connsiteY10-5732" fmla="*/ 629937 h 2904496"/>
                <a:gd name="connsiteX11-5733" fmla="*/ 2993591 w 3624669"/>
                <a:gd name="connsiteY11-5734" fmla="*/ 861077 h 2904496"/>
                <a:gd name="connsiteX12-5735" fmla="*/ 3153611 w 3624669"/>
                <a:gd name="connsiteY12-5736" fmla="*/ 1113807 h 2904496"/>
                <a:gd name="connsiteX13-5737" fmla="*/ 3408881 w 3624669"/>
                <a:gd name="connsiteY13-5738" fmla="*/ 1228107 h 2904496"/>
                <a:gd name="connsiteX14-5739" fmla="*/ 3097731 w 3624669"/>
                <a:gd name="connsiteY14-5740" fmla="*/ 1404637 h 2904496"/>
                <a:gd name="connsiteX15-5741" fmla="*/ 3279341 w 3624669"/>
                <a:gd name="connsiteY15-5742" fmla="*/ 1572277 h 2904496"/>
                <a:gd name="connsiteX16-5743" fmla="*/ 3502861 w 3624669"/>
                <a:gd name="connsiteY16-5744" fmla="*/ 1778017 h 2904496"/>
                <a:gd name="connsiteX17-5745" fmla="*/ 3607001 w 3624669"/>
                <a:gd name="connsiteY17-5746" fmla="*/ 1992647 h 2904496"/>
                <a:gd name="connsiteX18-5747" fmla="*/ 3139641 w 3624669"/>
                <a:gd name="connsiteY18-5748" fmla="*/ 1948197 h 2904496"/>
                <a:gd name="connsiteX19-5749" fmla="*/ 2975811 w 3624669"/>
                <a:gd name="connsiteY19-5750" fmla="*/ 2101867 h 2904496"/>
                <a:gd name="connsiteX20-5751" fmla="*/ 2917391 w 3624669"/>
                <a:gd name="connsiteY20-5752" fmla="*/ 2379997 h 2904496"/>
                <a:gd name="connsiteX21-5753" fmla="*/ 2964381 w 3624669"/>
                <a:gd name="connsiteY21-5754" fmla="*/ 2612407 h 2904496"/>
                <a:gd name="connsiteX22-5755" fmla="*/ 2672281 w 3624669"/>
                <a:gd name="connsiteY22-5756" fmla="*/ 2344437 h 2904496"/>
                <a:gd name="connsiteX23-5757" fmla="*/ 2477971 w 3624669"/>
                <a:gd name="connsiteY23-5758" fmla="*/ 2293637 h 2904496"/>
                <a:gd name="connsiteX24-5759" fmla="*/ 2443681 w 3624669"/>
                <a:gd name="connsiteY24-5760" fmla="*/ 2462547 h 2904496"/>
                <a:gd name="connsiteX25-5761" fmla="*/ 2442411 w 3624669"/>
                <a:gd name="connsiteY25-5762" fmla="*/ 2597167 h 2904496"/>
                <a:gd name="connsiteX26-5763" fmla="*/ 2359861 w 3624669"/>
                <a:gd name="connsiteY26-5764" fmla="*/ 2792747 h 2904496"/>
                <a:gd name="connsiteX27-5765" fmla="*/ 2128721 w 3624669"/>
                <a:gd name="connsiteY27-5766" fmla="*/ 2460007 h 2904496"/>
                <a:gd name="connsiteX28-5767" fmla="*/ 2006801 w 3624669"/>
                <a:gd name="connsiteY28-5768" fmla="*/ 2471437 h 2904496"/>
                <a:gd name="connsiteX29-5769" fmla="*/ 1859481 w 3624669"/>
                <a:gd name="connsiteY29-5770" fmla="*/ 2712737 h 2904496"/>
                <a:gd name="connsiteX30-5771" fmla="*/ 1719781 w 3624669"/>
                <a:gd name="connsiteY30-5772" fmla="*/ 2903237 h 2904496"/>
                <a:gd name="connsiteX31-5773" fmla="*/ 1609291 w 3624669"/>
                <a:gd name="connsiteY31-5774" fmla="*/ 2618758 h 2904496"/>
                <a:gd name="connsiteX32-5775" fmla="*/ 1621991 w 3624669"/>
                <a:gd name="connsiteY32-5776" fmla="*/ 2630187 h 2904496"/>
                <a:gd name="connsiteX33-5777" fmla="*/ 1506421 w 3624669"/>
                <a:gd name="connsiteY33-5778" fmla="*/ 2391427 h 2904496"/>
                <a:gd name="connsiteX34-5779" fmla="*/ 1361641 w 3624669"/>
                <a:gd name="connsiteY34-5780" fmla="*/ 2540017 h 2904496"/>
                <a:gd name="connsiteX35-5781" fmla="*/ 1144471 w 3624669"/>
                <a:gd name="connsiteY35-5782" fmla="*/ 2861327 h 2904496"/>
                <a:gd name="connsiteX36-5783" fmla="*/ 1089861 w 3624669"/>
                <a:gd name="connsiteY36-5784" fmla="*/ 2470167 h 2904496"/>
                <a:gd name="connsiteX37-5785" fmla="*/ 1159711 w 3624669"/>
                <a:gd name="connsiteY37-5786" fmla="*/ 2164097 h 2904496"/>
                <a:gd name="connsiteX38-5787" fmla="*/ 877771 w 3624669"/>
                <a:gd name="connsiteY38-5788" fmla="*/ 2326657 h 2904496"/>
                <a:gd name="connsiteX39-5789" fmla="*/ 195781 w 3624669"/>
                <a:gd name="connsiteY39-5790" fmla="*/ 2350787 h 2904496"/>
                <a:gd name="connsiteX40-5791" fmla="*/ 512011 w 3624669"/>
                <a:gd name="connsiteY40-5792" fmla="*/ 2131077 h 2904496"/>
                <a:gd name="connsiteX41-5793" fmla="*/ 604721 w 3624669"/>
                <a:gd name="connsiteY41-5794" fmla="*/ 2043447 h 2904496"/>
                <a:gd name="connsiteX42-5795" fmla="*/ 659331 w 3624669"/>
                <a:gd name="connsiteY42-5796" fmla="*/ 1842787 h 2904496"/>
                <a:gd name="connsiteX43-5797" fmla="*/ 534871 w 3624669"/>
                <a:gd name="connsiteY43-5798" fmla="*/ 1856757 h 2904496"/>
                <a:gd name="connsiteX44-5799" fmla="*/ 271981 w 3624669"/>
                <a:gd name="connsiteY44-5800" fmla="*/ 1931687 h 2904496"/>
                <a:gd name="connsiteX45-5801" fmla="*/ 103071 w 3624669"/>
                <a:gd name="connsiteY45-5802" fmla="*/ 1743727 h 2904496"/>
                <a:gd name="connsiteX46-5803" fmla="*/ 534871 w 3624669"/>
                <a:gd name="connsiteY46-5804" fmla="*/ 1602757 h 2904496"/>
                <a:gd name="connsiteX47-5805" fmla="*/ 758391 w 3624669"/>
                <a:gd name="connsiteY47-5806" fmla="*/ 1399557 h 2904496"/>
                <a:gd name="connsiteX48-5807" fmla="*/ 741881 w 3624669"/>
                <a:gd name="connsiteY48-5808" fmla="*/ 1226837 h 2904496"/>
                <a:gd name="connsiteX49-5809" fmla="*/ 329131 w 3624669"/>
                <a:gd name="connsiteY49-5810" fmla="*/ 1271287 h 2904496"/>
                <a:gd name="connsiteX50-5811" fmla="*/ 68781 w 3624669"/>
                <a:gd name="connsiteY50-5812" fmla="*/ 1156987 h 2904496"/>
                <a:gd name="connsiteX51-5813" fmla="*/ 17981 w 3624669"/>
                <a:gd name="connsiteY51-5814" fmla="*/ 934737 h 2904496"/>
                <a:gd name="connsiteX52-5815" fmla="*/ 329131 w 3624669"/>
                <a:gd name="connsiteY52-5816" fmla="*/ 1029987 h 2904496"/>
                <a:gd name="connsiteX53-5817" fmla="*/ 672031 w 3624669"/>
                <a:gd name="connsiteY53-5818" fmla="*/ 928387 h 2904496"/>
                <a:gd name="connsiteX54-5819" fmla="*/ 691081 w 3624669"/>
                <a:gd name="connsiteY54-5820" fmla="*/ 604537 h 2904496"/>
                <a:gd name="connsiteX55-5821" fmla="*/ 824431 w 3624669"/>
                <a:gd name="connsiteY55-5822" fmla="*/ 261637 h 2904496"/>
                <a:gd name="connsiteX56-5823" fmla="*/ 989531 w 3624669"/>
                <a:gd name="connsiteY56-5824" fmla="*/ 166387 h 2904496"/>
                <a:gd name="connsiteX57-5825" fmla="*/ 1059381 w 3624669"/>
                <a:gd name="connsiteY57-5826" fmla="*/ 420387 h 2904496"/>
                <a:gd name="connsiteX58-5827" fmla="*/ 1395931 w 3624669"/>
                <a:gd name="connsiteY58-5828" fmla="*/ 521987 h 2904496"/>
                <a:gd name="connsiteX59-5829" fmla="*/ 1573731 w 3624669"/>
                <a:gd name="connsiteY59-5830" fmla="*/ 90187 h 2904496"/>
                <a:gd name="connsiteX60-5831" fmla="*/ 1700731 w 3624669"/>
                <a:gd name="connsiteY60-5832" fmla="*/ 20337 h 2904496"/>
                <a:gd name="connsiteX61-5833" fmla="*/ 1732481 w 3624669"/>
                <a:gd name="connsiteY61-5834" fmla="*/ 356887 h 2904496"/>
                <a:gd name="connsiteX62-5835" fmla="*/ 1916631 w 3624669"/>
                <a:gd name="connsiteY62-5836" fmla="*/ 458487 h 2904496"/>
                <a:gd name="connsiteX63-5837" fmla="*/ 2088081 w 3624669"/>
                <a:gd name="connsiteY63-5838" fmla="*/ 261637 h 2904496"/>
                <a:gd name="connsiteX64-5839" fmla="*/ 2132531 w 3624669"/>
                <a:gd name="connsiteY64-5840" fmla="*/ 490237 h 2904496"/>
                <a:gd name="connsiteX0-5841" fmla="*/ 2132531 w 3624669"/>
                <a:gd name="connsiteY0-5842" fmla="*/ 490237 h 2904496"/>
                <a:gd name="connsiteX1-5843" fmla="*/ 2377641 w 3624669"/>
                <a:gd name="connsiteY1-5844" fmla="*/ 209567 h 2904496"/>
                <a:gd name="connsiteX2-5845" fmla="*/ 2729431 w 3624669"/>
                <a:gd name="connsiteY2-5846" fmla="*/ 96537 h 2904496"/>
                <a:gd name="connsiteX3-5847" fmla="*/ 2862781 w 3624669"/>
                <a:gd name="connsiteY3-5848" fmla="*/ 102887 h 2904496"/>
                <a:gd name="connsiteX4-5849" fmla="*/ 2702761 w 3624669"/>
                <a:gd name="connsiteY4-5850" fmla="*/ 231157 h 2904496"/>
                <a:gd name="connsiteX5-5851" fmla="*/ 2594811 w 3624669"/>
                <a:gd name="connsiteY5-5852" fmla="*/ 438167 h 2904496"/>
                <a:gd name="connsiteX6-5853" fmla="*/ 2634181 w 3624669"/>
                <a:gd name="connsiteY6-5854" fmla="*/ 591837 h 2904496"/>
                <a:gd name="connsiteX7-5855" fmla="*/ 2831031 w 3624669"/>
                <a:gd name="connsiteY7-5856" fmla="*/ 483887 h 2904496"/>
                <a:gd name="connsiteX8-5857" fmla="*/ 3041851 w 3624669"/>
                <a:gd name="connsiteY8-5858" fmla="*/ 439437 h 2904496"/>
                <a:gd name="connsiteX9-5859" fmla="*/ 3278071 w 3624669"/>
                <a:gd name="connsiteY9-5860" fmla="*/ 499127 h 2904496"/>
                <a:gd name="connsiteX10-5861" fmla="*/ 3110431 w 3624669"/>
                <a:gd name="connsiteY10-5862" fmla="*/ 629937 h 2904496"/>
                <a:gd name="connsiteX11-5863" fmla="*/ 2993591 w 3624669"/>
                <a:gd name="connsiteY11-5864" fmla="*/ 861077 h 2904496"/>
                <a:gd name="connsiteX12-5865" fmla="*/ 3153611 w 3624669"/>
                <a:gd name="connsiteY12-5866" fmla="*/ 1113807 h 2904496"/>
                <a:gd name="connsiteX13-5867" fmla="*/ 3408881 w 3624669"/>
                <a:gd name="connsiteY13-5868" fmla="*/ 1228107 h 2904496"/>
                <a:gd name="connsiteX14-5869" fmla="*/ 3097731 w 3624669"/>
                <a:gd name="connsiteY14-5870" fmla="*/ 1404637 h 2904496"/>
                <a:gd name="connsiteX15-5871" fmla="*/ 3279341 w 3624669"/>
                <a:gd name="connsiteY15-5872" fmla="*/ 1572277 h 2904496"/>
                <a:gd name="connsiteX16-5873" fmla="*/ 3502861 w 3624669"/>
                <a:gd name="connsiteY16-5874" fmla="*/ 1778017 h 2904496"/>
                <a:gd name="connsiteX17-5875" fmla="*/ 3607001 w 3624669"/>
                <a:gd name="connsiteY17-5876" fmla="*/ 1992647 h 2904496"/>
                <a:gd name="connsiteX18-5877" fmla="*/ 3139641 w 3624669"/>
                <a:gd name="connsiteY18-5878" fmla="*/ 1948197 h 2904496"/>
                <a:gd name="connsiteX19-5879" fmla="*/ 2975811 w 3624669"/>
                <a:gd name="connsiteY19-5880" fmla="*/ 2101867 h 2904496"/>
                <a:gd name="connsiteX20-5881" fmla="*/ 2917391 w 3624669"/>
                <a:gd name="connsiteY20-5882" fmla="*/ 2379997 h 2904496"/>
                <a:gd name="connsiteX21-5883" fmla="*/ 2964381 w 3624669"/>
                <a:gd name="connsiteY21-5884" fmla="*/ 2612407 h 2904496"/>
                <a:gd name="connsiteX22-5885" fmla="*/ 2672281 w 3624669"/>
                <a:gd name="connsiteY22-5886" fmla="*/ 2344437 h 2904496"/>
                <a:gd name="connsiteX23-5887" fmla="*/ 2477971 w 3624669"/>
                <a:gd name="connsiteY23-5888" fmla="*/ 2293637 h 2904496"/>
                <a:gd name="connsiteX24-5889" fmla="*/ 2443681 w 3624669"/>
                <a:gd name="connsiteY24-5890" fmla="*/ 2462547 h 2904496"/>
                <a:gd name="connsiteX25-5891" fmla="*/ 2442411 w 3624669"/>
                <a:gd name="connsiteY25-5892" fmla="*/ 2597167 h 2904496"/>
                <a:gd name="connsiteX26-5893" fmla="*/ 2359861 w 3624669"/>
                <a:gd name="connsiteY26-5894" fmla="*/ 2792747 h 2904496"/>
                <a:gd name="connsiteX27-5895" fmla="*/ 2128721 w 3624669"/>
                <a:gd name="connsiteY27-5896" fmla="*/ 2460007 h 2904496"/>
                <a:gd name="connsiteX28-5897" fmla="*/ 2006801 w 3624669"/>
                <a:gd name="connsiteY28-5898" fmla="*/ 2471437 h 2904496"/>
                <a:gd name="connsiteX29-5899" fmla="*/ 1859481 w 3624669"/>
                <a:gd name="connsiteY29-5900" fmla="*/ 2712737 h 2904496"/>
                <a:gd name="connsiteX30-5901" fmla="*/ 1719781 w 3624669"/>
                <a:gd name="connsiteY30-5902" fmla="*/ 2903237 h 2904496"/>
                <a:gd name="connsiteX31-5903" fmla="*/ 1609291 w 3624669"/>
                <a:gd name="connsiteY31-5904" fmla="*/ 2618758 h 2904496"/>
                <a:gd name="connsiteX32-5905" fmla="*/ 1621991 w 3624669"/>
                <a:gd name="connsiteY32-5906" fmla="*/ 2630187 h 2904496"/>
                <a:gd name="connsiteX33-5907" fmla="*/ 1506421 w 3624669"/>
                <a:gd name="connsiteY33-5908" fmla="*/ 2391427 h 2904496"/>
                <a:gd name="connsiteX34-5909" fmla="*/ 1361641 w 3624669"/>
                <a:gd name="connsiteY34-5910" fmla="*/ 2540017 h 2904496"/>
                <a:gd name="connsiteX35-5911" fmla="*/ 1144471 w 3624669"/>
                <a:gd name="connsiteY35-5912" fmla="*/ 2861327 h 2904496"/>
                <a:gd name="connsiteX36-5913" fmla="*/ 1089861 w 3624669"/>
                <a:gd name="connsiteY36-5914" fmla="*/ 2470167 h 2904496"/>
                <a:gd name="connsiteX37-5915" fmla="*/ 1159711 w 3624669"/>
                <a:gd name="connsiteY37-5916" fmla="*/ 2164097 h 2904496"/>
                <a:gd name="connsiteX38-5917" fmla="*/ 877771 w 3624669"/>
                <a:gd name="connsiteY38-5918" fmla="*/ 2326657 h 2904496"/>
                <a:gd name="connsiteX39-5919" fmla="*/ 195781 w 3624669"/>
                <a:gd name="connsiteY39-5920" fmla="*/ 2350787 h 2904496"/>
                <a:gd name="connsiteX40-5921" fmla="*/ 512011 w 3624669"/>
                <a:gd name="connsiteY40-5922" fmla="*/ 2131077 h 2904496"/>
                <a:gd name="connsiteX41-5923" fmla="*/ 604721 w 3624669"/>
                <a:gd name="connsiteY41-5924" fmla="*/ 2043447 h 2904496"/>
                <a:gd name="connsiteX42-5925" fmla="*/ 659331 w 3624669"/>
                <a:gd name="connsiteY42-5926" fmla="*/ 1842787 h 2904496"/>
                <a:gd name="connsiteX43-5927" fmla="*/ 534871 w 3624669"/>
                <a:gd name="connsiteY43-5928" fmla="*/ 1856757 h 2904496"/>
                <a:gd name="connsiteX44-5929" fmla="*/ 393901 w 3624669"/>
                <a:gd name="connsiteY44-5930" fmla="*/ 1840247 h 2904496"/>
                <a:gd name="connsiteX45-5931" fmla="*/ 103071 w 3624669"/>
                <a:gd name="connsiteY45-5932" fmla="*/ 1743727 h 2904496"/>
                <a:gd name="connsiteX46-5933" fmla="*/ 534871 w 3624669"/>
                <a:gd name="connsiteY46-5934" fmla="*/ 1602757 h 2904496"/>
                <a:gd name="connsiteX47-5935" fmla="*/ 758391 w 3624669"/>
                <a:gd name="connsiteY47-5936" fmla="*/ 1399557 h 2904496"/>
                <a:gd name="connsiteX48-5937" fmla="*/ 741881 w 3624669"/>
                <a:gd name="connsiteY48-5938" fmla="*/ 1226837 h 2904496"/>
                <a:gd name="connsiteX49-5939" fmla="*/ 329131 w 3624669"/>
                <a:gd name="connsiteY49-5940" fmla="*/ 1271287 h 2904496"/>
                <a:gd name="connsiteX50-5941" fmla="*/ 68781 w 3624669"/>
                <a:gd name="connsiteY50-5942" fmla="*/ 1156987 h 2904496"/>
                <a:gd name="connsiteX51-5943" fmla="*/ 17981 w 3624669"/>
                <a:gd name="connsiteY51-5944" fmla="*/ 934737 h 2904496"/>
                <a:gd name="connsiteX52-5945" fmla="*/ 329131 w 3624669"/>
                <a:gd name="connsiteY52-5946" fmla="*/ 1029987 h 2904496"/>
                <a:gd name="connsiteX53-5947" fmla="*/ 672031 w 3624669"/>
                <a:gd name="connsiteY53-5948" fmla="*/ 928387 h 2904496"/>
                <a:gd name="connsiteX54-5949" fmla="*/ 691081 w 3624669"/>
                <a:gd name="connsiteY54-5950" fmla="*/ 604537 h 2904496"/>
                <a:gd name="connsiteX55-5951" fmla="*/ 824431 w 3624669"/>
                <a:gd name="connsiteY55-5952" fmla="*/ 261637 h 2904496"/>
                <a:gd name="connsiteX56-5953" fmla="*/ 989531 w 3624669"/>
                <a:gd name="connsiteY56-5954" fmla="*/ 166387 h 2904496"/>
                <a:gd name="connsiteX57-5955" fmla="*/ 1059381 w 3624669"/>
                <a:gd name="connsiteY57-5956" fmla="*/ 420387 h 2904496"/>
                <a:gd name="connsiteX58-5957" fmla="*/ 1395931 w 3624669"/>
                <a:gd name="connsiteY58-5958" fmla="*/ 521987 h 2904496"/>
                <a:gd name="connsiteX59-5959" fmla="*/ 1573731 w 3624669"/>
                <a:gd name="connsiteY59-5960" fmla="*/ 90187 h 2904496"/>
                <a:gd name="connsiteX60-5961" fmla="*/ 1700731 w 3624669"/>
                <a:gd name="connsiteY60-5962" fmla="*/ 20337 h 2904496"/>
                <a:gd name="connsiteX61-5963" fmla="*/ 1732481 w 3624669"/>
                <a:gd name="connsiteY61-5964" fmla="*/ 356887 h 2904496"/>
                <a:gd name="connsiteX62-5965" fmla="*/ 1916631 w 3624669"/>
                <a:gd name="connsiteY62-5966" fmla="*/ 458487 h 2904496"/>
                <a:gd name="connsiteX63-5967" fmla="*/ 2088081 w 3624669"/>
                <a:gd name="connsiteY63-5968" fmla="*/ 261637 h 2904496"/>
                <a:gd name="connsiteX64-5969" fmla="*/ 2132531 w 3624669"/>
                <a:gd name="connsiteY64-5970" fmla="*/ 490237 h 2904496"/>
                <a:gd name="connsiteX0-5971" fmla="*/ 2132531 w 3624669"/>
                <a:gd name="connsiteY0-5972" fmla="*/ 490237 h 2904496"/>
                <a:gd name="connsiteX1-5973" fmla="*/ 2377641 w 3624669"/>
                <a:gd name="connsiteY1-5974" fmla="*/ 209567 h 2904496"/>
                <a:gd name="connsiteX2-5975" fmla="*/ 2729431 w 3624669"/>
                <a:gd name="connsiteY2-5976" fmla="*/ 96537 h 2904496"/>
                <a:gd name="connsiteX3-5977" fmla="*/ 2862781 w 3624669"/>
                <a:gd name="connsiteY3-5978" fmla="*/ 102887 h 2904496"/>
                <a:gd name="connsiteX4-5979" fmla="*/ 2702761 w 3624669"/>
                <a:gd name="connsiteY4-5980" fmla="*/ 231157 h 2904496"/>
                <a:gd name="connsiteX5-5981" fmla="*/ 2594811 w 3624669"/>
                <a:gd name="connsiteY5-5982" fmla="*/ 438167 h 2904496"/>
                <a:gd name="connsiteX6-5983" fmla="*/ 2634181 w 3624669"/>
                <a:gd name="connsiteY6-5984" fmla="*/ 591837 h 2904496"/>
                <a:gd name="connsiteX7-5985" fmla="*/ 2831031 w 3624669"/>
                <a:gd name="connsiteY7-5986" fmla="*/ 483887 h 2904496"/>
                <a:gd name="connsiteX8-5987" fmla="*/ 3041851 w 3624669"/>
                <a:gd name="connsiteY8-5988" fmla="*/ 439437 h 2904496"/>
                <a:gd name="connsiteX9-5989" fmla="*/ 3278071 w 3624669"/>
                <a:gd name="connsiteY9-5990" fmla="*/ 499127 h 2904496"/>
                <a:gd name="connsiteX10-5991" fmla="*/ 3110431 w 3624669"/>
                <a:gd name="connsiteY10-5992" fmla="*/ 629937 h 2904496"/>
                <a:gd name="connsiteX11-5993" fmla="*/ 2993591 w 3624669"/>
                <a:gd name="connsiteY11-5994" fmla="*/ 861077 h 2904496"/>
                <a:gd name="connsiteX12-5995" fmla="*/ 3153611 w 3624669"/>
                <a:gd name="connsiteY12-5996" fmla="*/ 1113807 h 2904496"/>
                <a:gd name="connsiteX13-5997" fmla="*/ 3408881 w 3624669"/>
                <a:gd name="connsiteY13-5998" fmla="*/ 1228107 h 2904496"/>
                <a:gd name="connsiteX14-5999" fmla="*/ 3097731 w 3624669"/>
                <a:gd name="connsiteY14-6000" fmla="*/ 1404637 h 2904496"/>
                <a:gd name="connsiteX15-6001" fmla="*/ 3279341 w 3624669"/>
                <a:gd name="connsiteY15-6002" fmla="*/ 1572277 h 2904496"/>
                <a:gd name="connsiteX16-6003" fmla="*/ 3502861 w 3624669"/>
                <a:gd name="connsiteY16-6004" fmla="*/ 1778017 h 2904496"/>
                <a:gd name="connsiteX17-6005" fmla="*/ 3607001 w 3624669"/>
                <a:gd name="connsiteY17-6006" fmla="*/ 1992647 h 2904496"/>
                <a:gd name="connsiteX18-6007" fmla="*/ 3139641 w 3624669"/>
                <a:gd name="connsiteY18-6008" fmla="*/ 1948197 h 2904496"/>
                <a:gd name="connsiteX19-6009" fmla="*/ 2975811 w 3624669"/>
                <a:gd name="connsiteY19-6010" fmla="*/ 2101867 h 2904496"/>
                <a:gd name="connsiteX20-6011" fmla="*/ 2917391 w 3624669"/>
                <a:gd name="connsiteY20-6012" fmla="*/ 2379997 h 2904496"/>
                <a:gd name="connsiteX21-6013" fmla="*/ 2964381 w 3624669"/>
                <a:gd name="connsiteY21-6014" fmla="*/ 2612407 h 2904496"/>
                <a:gd name="connsiteX22-6015" fmla="*/ 2672281 w 3624669"/>
                <a:gd name="connsiteY22-6016" fmla="*/ 2344437 h 2904496"/>
                <a:gd name="connsiteX23-6017" fmla="*/ 2477971 w 3624669"/>
                <a:gd name="connsiteY23-6018" fmla="*/ 2293637 h 2904496"/>
                <a:gd name="connsiteX24-6019" fmla="*/ 2443681 w 3624669"/>
                <a:gd name="connsiteY24-6020" fmla="*/ 2462547 h 2904496"/>
                <a:gd name="connsiteX25-6021" fmla="*/ 2442411 w 3624669"/>
                <a:gd name="connsiteY25-6022" fmla="*/ 2597167 h 2904496"/>
                <a:gd name="connsiteX26-6023" fmla="*/ 2359861 w 3624669"/>
                <a:gd name="connsiteY26-6024" fmla="*/ 2792747 h 2904496"/>
                <a:gd name="connsiteX27-6025" fmla="*/ 2128721 w 3624669"/>
                <a:gd name="connsiteY27-6026" fmla="*/ 2460007 h 2904496"/>
                <a:gd name="connsiteX28-6027" fmla="*/ 2006801 w 3624669"/>
                <a:gd name="connsiteY28-6028" fmla="*/ 2471437 h 2904496"/>
                <a:gd name="connsiteX29-6029" fmla="*/ 1859481 w 3624669"/>
                <a:gd name="connsiteY29-6030" fmla="*/ 2712737 h 2904496"/>
                <a:gd name="connsiteX30-6031" fmla="*/ 1719781 w 3624669"/>
                <a:gd name="connsiteY30-6032" fmla="*/ 2903237 h 2904496"/>
                <a:gd name="connsiteX31-6033" fmla="*/ 1609291 w 3624669"/>
                <a:gd name="connsiteY31-6034" fmla="*/ 2618758 h 2904496"/>
                <a:gd name="connsiteX32-6035" fmla="*/ 1621991 w 3624669"/>
                <a:gd name="connsiteY32-6036" fmla="*/ 2630187 h 2904496"/>
                <a:gd name="connsiteX33-6037" fmla="*/ 1506421 w 3624669"/>
                <a:gd name="connsiteY33-6038" fmla="*/ 2391427 h 2904496"/>
                <a:gd name="connsiteX34-6039" fmla="*/ 1361641 w 3624669"/>
                <a:gd name="connsiteY34-6040" fmla="*/ 2540017 h 2904496"/>
                <a:gd name="connsiteX35-6041" fmla="*/ 1144471 w 3624669"/>
                <a:gd name="connsiteY35-6042" fmla="*/ 2861327 h 2904496"/>
                <a:gd name="connsiteX36-6043" fmla="*/ 1089861 w 3624669"/>
                <a:gd name="connsiteY36-6044" fmla="*/ 2470167 h 2904496"/>
                <a:gd name="connsiteX37-6045" fmla="*/ 1159711 w 3624669"/>
                <a:gd name="connsiteY37-6046" fmla="*/ 2164097 h 2904496"/>
                <a:gd name="connsiteX38-6047" fmla="*/ 877771 w 3624669"/>
                <a:gd name="connsiteY38-6048" fmla="*/ 2326657 h 2904496"/>
                <a:gd name="connsiteX39-6049" fmla="*/ 195781 w 3624669"/>
                <a:gd name="connsiteY39-6050" fmla="*/ 2350787 h 2904496"/>
                <a:gd name="connsiteX40-6051" fmla="*/ 512011 w 3624669"/>
                <a:gd name="connsiteY40-6052" fmla="*/ 2131077 h 2904496"/>
                <a:gd name="connsiteX41-6053" fmla="*/ 604721 w 3624669"/>
                <a:gd name="connsiteY41-6054" fmla="*/ 2043447 h 2904496"/>
                <a:gd name="connsiteX42-6055" fmla="*/ 659331 w 3624669"/>
                <a:gd name="connsiteY42-6056" fmla="*/ 1842787 h 2904496"/>
                <a:gd name="connsiteX43-6057" fmla="*/ 534871 w 3624669"/>
                <a:gd name="connsiteY43-6058" fmla="*/ 1856757 h 2904496"/>
                <a:gd name="connsiteX44-6059" fmla="*/ 393901 w 3624669"/>
                <a:gd name="connsiteY44-6060" fmla="*/ 1840247 h 2904496"/>
                <a:gd name="connsiteX45-6061" fmla="*/ 103071 w 3624669"/>
                <a:gd name="connsiteY45-6062" fmla="*/ 1743727 h 2904496"/>
                <a:gd name="connsiteX46-6063" fmla="*/ 534871 w 3624669"/>
                <a:gd name="connsiteY46-6064" fmla="*/ 1602757 h 2904496"/>
                <a:gd name="connsiteX47-6065" fmla="*/ 758391 w 3624669"/>
                <a:gd name="connsiteY47-6066" fmla="*/ 1399557 h 2904496"/>
                <a:gd name="connsiteX48-6067" fmla="*/ 749501 w 3624669"/>
                <a:gd name="connsiteY48-6068" fmla="*/ 1303037 h 2904496"/>
                <a:gd name="connsiteX49-6069" fmla="*/ 329131 w 3624669"/>
                <a:gd name="connsiteY49-6070" fmla="*/ 1271287 h 2904496"/>
                <a:gd name="connsiteX50-6071" fmla="*/ 68781 w 3624669"/>
                <a:gd name="connsiteY50-6072" fmla="*/ 1156987 h 2904496"/>
                <a:gd name="connsiteX51-6073" fmla="*/ 17981 w 3624669"/>
                <a:gd name="connsiteY51-6074" fmla="*/ 934737 h 2904496"/>
                <a:gd name="connsiteX52-6075" fmla="*/ 329131 w 3624669"/>
                <a:gd name="connsiteY52-6076" fmla="*/ 1029987 h 2904496"/>
                <a:gd name="connsiteX53-6077" fmla="*/ 672031 w 3624669"/>
                <a:gd name="connsiteY53-6078" fmla="*/ 928387 h 2904496"/>
                <a:gd name="connsiteX54-6079" fmla="*/ 691081 w 3624669"/>
                <a:gd name="connsiteY54-6080" fmla="*/ 604537 h 2904496"/>
                <a:gd name="connsiteX55-6081" fmla="*/ 824431 w 3624669"/>
                <a:gd name="connsiteY55-6082" fmla="*/ 261637 h 2904496"/>
                <a:gd name="connsiteX56-6083" fmla="*/ 989531 w 3624669"/>
                <a:gd name="connsiteY56-6084" fmla="*/ 166387 h 2904496"/>
                <a:gd name="connsiteX57-6085" fmla="*/ 1059381 w 3624669"/>
                <a:gd name="connsiteY57-6086" fmla="*/ 420387 h 2904496"/>
                <a:gd name="connsiteX58-6087" fmla="*/ 1395931 w 3624669"/>
                <a:gd name="connsiteY58-6088" fmla="*/ 521987 h 2904496"/>
                <a:gd name="connsiteX59-6089" fmla="*/ 1573731 w 3624669"/>
                <a:gd name="connsiteY59-6090" fmla="*/ 90187 h 2904496"/>
                <a:gd name="connsiteX60-6091" fmla="*/ 1700731 w 3624669"/>
                <a:gd name="connsiteY60-6092" fmla="*/ 20337 h 2904496"/>
                <a:gd name="connsiteX61-6093" fmla="*/ 1732481 w 3624669"/>
                <a:gd name="connsiteY61-6094" fmla="*/ 356887 h 2904496"/>
                <a:gd name="connsiteX62-6095" fmla="*/ 1916631 w 3624669"/>
                <a:gd name="connsiteY62-6096" fmla="*/ 458487 h 2904496"/>
                <a:gd name="connsiteX63-6097" fmla="*/ 2088081 w 3624669"/>
                <a:gd name="connsiteY63-6098" fmla="*/ 261637 h 2904496"/>
                <a:gd name="connsiteX64-6099" fmla="*/ 2132531 w 3624669"/>
                <a:gd name="connsiteY64-6100" fmla="*/ 490237 h 2904496"/>
                <a:gd name="connsiteX0-6101" fmla="*/ 2137336 w 3629474"/>
                <a:gd name="connsiteY0-6102" fmla="*/ 490237 h 2904496"/>
                <a:gd name="connsiteX1-6103" fmla="*/ 2382446 w 3629474"/>
                <a:gd name="connsiteY1-6104" fmla="*/ 209567 h 2904496"/>
                <a:gd name="connsiteX2-6105" fmla="*/ 2734236 w 3629474"/>
                <a:gd name="connsiteY2-6106" fmla="*/ 96537 h 2904496"/>
                <a:gd name="connsiteX3-6107" fmla="*/ 2867586 w 3629474"/>
                <a:gd name="connsiteY3-6108" fmla="*/ 102887 h 2904496"/>
                <a:gd name="connsiteX4-6109" fmla="*/ 2707566 w 3629474"/>
                <a:gd name="connsiteY4-6110" fmla="*/ 231157 h 2904496"/>
                <a:gd name="connsiteX5-6111" fmla="*/ 2599616 w 3629474"/>
                <a:gd name="connsiteY5-6112" fmla="*/ 438167 h 2904496"/>
                <a:gd name="connsiteX6-6113" fmla="*/ 2638986 w 3629474"/>
                <a:gd name="connsiteY6-6114" fmla="*/ 591837 h 2904496"/>
                <a:gd name="connsiteX7-6115" fmla="*/ 2835836 w 3629474"/>
                <a:gd name="connsiteY7-6116" fmla="*/ 483887 h 2904496"/>
                <a:gd name="connsiteX8-6117" fmla="*/ 3046656 w 3629474"/>
                <a:gd name="connsiteY8-6118" fmla="*/ 439437 h 2904496"/>
                <a:gd name="connsiteX9-6119" fmla="*/ 3282876 w 3629474"/>
                <a:gd name="connsiteY9-6120" fmla="*/ 499127 h 2904496"/>
                <a:gd name="connsiteX10-6121" fmla="*/ 3115236 w 3629474"/>
                <a:gd name="connsiteY10-6122" fmla="*/ 629937 h 2904496"/>
                <a:gd name="connsiteX11-6123" fmla="*/ 2998396 w 3629474"/>
                <a:gd name="connsiteY11-6124" fmla="*/ 861077 h 2904496"/>
                <a:gd name="connsiteX12-6125" fmla="*/ 3158416 w 3629474"/>
                <a:gd name="connsiteY12-6126" fmla="*/ 1113807 h 2904496"/>
                <a:gd name="connsiteX13-6127" fmla="*/ 3413686 w 3629474"/>
                <a:gd name="connsiteY13-6128" fmla="*/ 1228107 h 2904496"/>
                <a:gd name="connsiteX14-6129" fmla="*/ 3102536 w 3629474"/>
                <a:gd name="connsiteY14-6130" fmla="*/ 1404637 h 2904496"/>
                <a:gd name="connsiteX15-6131" fmla="*/ 3284146 w 3629474"/>
                <a:gd name="connsiteY15-6132" fmla="*/ 1572277 h 2904496"/>
                <a:gd name="connsiteX16-6133" fmla="*/ 3507666 w 3629474"/>
                <a:gd name="connsiteY16-6134" fmla="*/ 1778017 h 2904496"/>
                <a:gd name="connsiteX17-6135" fmla="*/ 3611806 w 3629474"/>
                <a:gd name="connsiteY17-6136" fmla="*/ 1992647 h 2904496"/>
                <a:gd name="connsiteX18-6137" fmla="*/ 3144446 w 3629474"/>
                <a:gd name="connsiteY18-6138" fmla="*/ 1948197 h 2904496"/>
                <a:gd name="connsiteX19-6139" fmla="*/ 2980616 w 3629474"/>
                <a:gd name="connsiteY19-6140" fmla="*/ 2101867 h 2904496"/>
                <a:gd name="connsiteX20-6141" fmla="*/ 2922196 w 3629474"/>
                <a:gd name="connsiteY20-6142" fmla="*/ 2379997 h 2904496"/>
                <a:gd name="connsiteX21-6143" fmla="*/ 2969186 w 3629474"/>
                <a:gd name="connsiteY21-6144" fmla="*/ 2612407 h 2904496"/>
                <a:gd name="connsiteX22-6145" fmla="*/ 2677086 w 3629474"/>
                <a:gd name="connsiteY22-6146" fmla="*/ 2344437 h 2904496"/>
                <a:gd name="connsiteX23-6147" fmla="*/ 2482776 w 3629474"/>
                <a:gd name="connsiteY23-6148" fmla="*/ 2293637 h 2904496"/>
                <a:gd name="connsiteX24-6149" fmla="*/ 2448486 w 3629474"/>
                <a:gd name="connsiteY24-6150" fmla="*/ 2462547 h 2904496"/>
                <a:gd name="connsiteX25-6151" fmla="*/ 2447216 w 3629474"/>
                <a:gd name="connsiteY25-6152" fmla="*/ 2597167 h 2904496"/>
                <a:gd name="connsiteX26-6153" fmla="*/ 2364666 w 3629474"/>
                <a:gd name="connsiteY26-6154" fmla="*/ 2792747 h 2904496"/>
                <a:gd name="connsiteX27-6155" fmla="*/ 2133526 w 3629474"/>
                <a:gd name="connsiteY27-6156" fmla="*/ 2460007 h 2904496"/>
                <a:gd name="connsiteX28-6157" fmla="*/ 2011606 w 3629474"/>
                <a:gd name="connsiteY28-6158" fmla="*/ 2471437 h 2904496"/>
                <a:gd name="connsiteX29-6159" fmla="*/ 1864286 w 3629474"/>
                <a:gd name="connsiteY29-6160" fmla="*/ 2712737 h 2904496"/>
                <a:gd name="connsiteX30-6161" fmla="*/ 1724586 w 3629474"/>
                <a:gd name="connsiteY30-6162" fmla="*/ 2903237 h 2904496"/>
                <a:gd name="connsiteX31-6163" fmla="*/ 1614096 w 3629474"/>
                <a:gd name="connsiteY31-6164" fmla="*/ 2618758 h 2904496"/>
                <a:gd name="connsiteX32-6165" fmla="*/ 1626796 w 3629474"/>
                <a:gd name="connsiteY32-6166" fmla="*/ 2630187 h 2904496"/>
                <a:gd name="connsiteX33-6167" fmla="*/ 1511226 w 3629474"/>
                <a:gd name="connsiteY33-6168" fmla="*/ 2391427 h 2904496"/>
                <a:gd name="connsiteX34-6169" fmla="*/ 1366446 w 3629474"/>
                <a:gd name="connsiteY34-6170" fmla="*/ 2540017 h 2904496"/>
                <a:gd name="connsiteX35-6171" fmla="*/ 1149276 w 3629474"/>
                <a:gd name="connsiteY35-6172" fmla="*/ 2861327 h 2904496"/>
                <a:gd name="connsiteX36-6173" fmla="*/ 1094666 w 3629474"/>
                <a:gd name="connsiteY36-6174" fmla="*/ 2470167 h 2904496"/>
                <a:gd name="connsiteX37-6175" fmla="*/ 1164516 w 3629474"/>
                <a:gd name="connsiteY37-6176" fmla="*/ 2164097 h 2904496"/>
                <a:gd name="connsiteX38-6177" fmla="*/ 882576 w 3629474"/>
                <a:gd name="connsiteY38-6178" fmla="*/ 2326657 h 2904496"/>
                <a:gd name="connsiteX39-6179" fmla="*/ 200586 w 3629474"/>
                <a:gd name="connsiteY39-6180" fmla="*/ 2350787 h 2904496"/>
                <a:gd name="connsiteX40-6181" fmla="*/ 516816 w 3629474"/>
                <a:gd name="connsiteY40-6182" fmla="*/ 2131077 h 2904496"/>
                <a:gd name="connsiteX41-6183" fmla="*/ 609526 w 3629474"/>
                <a:gd name="connsiteY41-6184" fmla="*/ 2043447 h 2904496"/>
                <a:gd name="connsiteX42-6185" fmla="*/ 664136 w 3629474"/>
                <a:gd name="connsiteY42-6186" fmla="*/ 1842787 h 2904496"/>
                <a:gd name="connsiteX43-6187" fmla="*/ 539676 w 3629474"/>
                <a:gd name="connsiteY43-6188" fmla="*/ 1856757 h 2904496"/>
                <a:gd name="connsiteX44-6189" fmla="*/ 398706 w 3629474"/>
                <a:gd name="connsiteY44-6190" fmla="*/ 1840247 h 2904496"/>
                <a:gd name="connsiteX45-6191" fmla="*/ 107876 w 3629474"/>
                <a:gd name="connsiteY45-6192" fmla="*/ 1743727 h 2904496"/>
                <a:gd name="connsiteX46-6193" fmla="*/ 539676 w 3629474"/>
                <a:gd name="connsiteY46-6194" fmla="*/ 1602757 h 2904496"/>
                <a:gd name="connsiteX47-6195" fmla="*/ 763196 w 3629474"/>
                <a:gd name="connsiteY47-6196" fmla="*/ 1399557 h 2904496"/>
                <a:gd name="connsiteX48-6197" fmla="*/ 754306 w 3629474"/>
                <a:gd name="connsiteY48-6198" fmla="*/ 1303037 h 2904496"/>
                <a:gd name="connsiteX49-6199" fmla="*/ 471096 w 3629474"/>
                <a:gd name="connsiteY49-6200" fmla="*/ 1286527 h 2904496"/>
                <a:gd name="connsiteX50-6201" fmla="*/ 73586 w 3629474"/>
                <a:gd name="connsiteY50-6202" fmla="*/ 1156987 h 2904496"/>
                <a:gd name="connsiteX51-6203" fmla="*/ 22786 w 3629474"/>
                <a:gd name="connsiteY51-6204" fmla="*/ 934737 h 2904496"/>
                <a:gd name="connsiteX52-6205" fmla="*/ 333936 w 3629474"/>
                <a:gd name="connsiteY52-6206" fmla="*/ 1029987 h 2904496"/>
                <a:gd name="connsiteX53-6207" fmla="*/ 676836 w 3629474"/>
                <a:gd name="connsiteY53-6208" fmla="*/ 928387 h 2904496"/>
                <a:gd name="connsiteX54-6209" fmla="*/ 695886 w 3629474"/>
                <a:gd name="connsiteY54-6210" fmla="*/ 604537 h 2904496"/>
                <a:gd name="connsiteX55-6211" fmla="*/ 829236 w 3629474"/>
                <a:gd name="connsiteY55-6212" fmla="*/ 261637 h 2904496"/>
                <a:gd name="connsiteX56-6213" fmla="*/ 994336 w 3629474"/>
                <a:gd name="connsiteY56-6214" fmla="*/ 166387 h 2904496"/>
                <a:gd name="connsiteX57-6215" fmla="*/ 1064186 w 3629474"/>
                <a:gd name="connsiteY57-6216" fmla="*/ 420387 h 2904496"/>
                <a:gd name="connsiteX58-6217" fmla="*/ 1400736 w 3629474"/>
                <a:gd name="connsiteY58-6218" fmla="*/ 521987 h 2904496"/>
                <a:gd name="connsiteX59-6219" fmla="*/ 1578536 w 3629474"/>
                <a:gd name="connsiteY59-6220" fmla="*/ 90187 h 2904496"/>
                <a:gd name="connsiteX60-6221" fmla="*/ 1705536 w 3629474"/>
                <a:gd name="connsiteY60-6222" fmla="*/ 20337 h 2904496"/>
                <a:gd name="connsiteX61-6223" fmla="*/ 1737286 w 3629474"/>
                <a:gd name="connsiteY61-6224" fmla="*/ 356887 h 2904496"/>
                <a:gd name="connsiteX62-6225" fmla="*/ 1921436 w 3629474"/>
                <a:gd name="connsiteY62-6226" fmla="*/ 458487 h 2904496"/>
                <a:gd name="connsiteX63-6227" fmla="*/ 2092886 w 3629474"/>
                <a:gd name="connsiteY63-6228" fmla="*/ 261637 h 2904496"/>
                <a:gd name="connsiteX64-6229" fmla="*/ 2137336 w 3629474"/>
                <a:gd name="connsiteY64-6230" fmla="*/ 490237 h 2904496"/>
                <a:gd name="connsiteX0-6231" fmla="*/ 2073476 w 3565614"/>
                <a:gd name="connsiteY0-6232" fmla="*/ 490237 h 2904496"/>
                <a:gd name="connsiteX1-6233" fmla="*/ 2318586 w 3565614"/>
                <a:gd name="connsiteY1-6234" fmla="*/ 209567 h 2904496"/>
                <a:gd name="connsiteX2-6235" fmla="*/ 2670376 w 3565614"/>
                <a:gd name="connsiteY2-6236" fmla="*/ 96537 h 2904496"/>
                <a:gd name="connsiteX3-6237" fmla="*/ 2803726 w 3565614"/>
                <a:gd name="connsiteY3-6238" fmla="*/ 102887 h 2904496"/>
                <a:gd name="connsiteX4-6239" fmla="*/ 2643706 w 3565614"/>
                <a:gd name="connsiteY4-6240" fmla="*/ 231157 h 2904496"/>
                <a:gd name="connsiteX5-6241" fmla="*/ 2535756 w 3565614"/>
                <a:gd name="connsiteY5-6242" fmla="*/ 438167 h 2904496"/>
                <a:gd name="connsiteX6-6243" fmla="*/ 2575126 w 3565614"/>
                <a:gd name="connsiteY6-6244" fmla="*/ 591837 h 2904496"/>
                <a:gd name="connsiteX7-6245" fmla="*/ 2771976 w 3565614"/>
                <a:gd name="connsiteY7-6246" fmla="*/ 483887 h 2904496"/>
                <a:gd name="connsiteX8-6247" fmla="*/ 2982796 w 3565614"/>
                <a:gd name="connsiteY8-6248" fmla="*/ 439437 h 2904496"/>
                <a:gd name="connsiteX9-6249" fmla="*/ 3219016 w 3565614"/>
                <a:gd name="connsiteY9-6250" fmla="*/ 499127 h 2904496"/>
                <a:gd name="connsiteX10-6251" fmla="*/ 3051376 w 3565614"/>
                <a:gd name="connsiteY10-6252" fmla="*/ 629937 h 2904496"/>
                <a:gd name="connsiteX11-6253" fmla="*/ 2934536 w 3565614"/>
                <a:gd name="connsiteY11-6254" fmla="*/ 861077 h 2904496"/>
                <a:gd name="connsiteX12-6255" fmla="*/ 3094556 w 3565614"/>
                <a:gd name="connsiteY12-6256" fmla="*/ 1113807 h 2904496"/>
                <a:gd name="connsiteX13-6257" fmla="*/ 3349826 w 3565614"/>
                <a:gd name="connsiteY13-6258" fmla="*/ 1228107 h 2904496"/>
                <a:gd name="connsiteX14-6259" fmla="*/ 3038676 w 3565614"/>
                <a:gd name="connsiteY14-6260" fmla="*/ 1404637 h 2904496"/>
                <a:gd name="connsiteX15-6261" fmla="*/ 3220286 w 3565614"/>
                <a:gd name="connsiteY15-6262" fmla="*/ 1572277 h 2904496"/>
                <a:gd name="connsiteX16-6263" fmla="*/ 3443806 w 3565614"/>
                <a:gd name="connsiteY16-6264" fmla="*/ 1778017 h 2904496"/>
                <a:gd name="connsiteX17-6265" fmla="*/ 3547946 w 3565614"/>
                <a:gd name="connsiteY17-6266" fmla="*/ 1992647 h 2904496"/>
                <a:gd name="connsiteX18-6267" fmla="*/ 3080586 w 3565614"/>
                <a:gd name="connsiteY18-6268" fmla="*/ 1948197 h 2904496"/>
                <a:gd name="connsiteX19-6269" fmla="*/ 2916756 w 3565614"/>
                <a:gd name="connsiteY19-6270" fmla="*/ 2101867 h 2904496"/>
                <a:gd name="connsiteX20-6271" fmla="*/ 2858336 w 3565614"/>
                <a:gd name="connsiteY20-6272" fmla="*/ 2379997 h 2904496"/>
                <a:gd name="connsiteX21-6273" fmla="*/ 2905326 w 3565614"/>
                <a:gd name="connsiteY21-6274" fmla="*/ 2612407 h 2904496"/>
                <a:gd name="connsiteX22-6275" fmla="*/ 2613226 w 3565614"/>
                <a:gd name="connsiteY22-6276" fmla="*/ 2344437 h 2904496"/>
                <a:gd name="connsiteX23-6277" fmla="*/ 2418916 w 3565614"/>
                <a:gd name="connsiteY23-6278" fmla="*/ 2293637 h 2904496"/>
                <a:gd name="connsiteX24-6279" fmla="*/ 2384626 w 3565614"/>
                <a:gd name="connsiteY24-6280" fmla="*/ 2462547 h 2904496"/>
                <a:gd name="connsiteX25-6281" fmla="*/ 2383356 w 3565614"/>
                <a:gd name="connsiteY25-6282" fmla="*/ 2597167 h 2904496"/>
                <a:gd name="connsiteX26-6283" fmla="*/ 2300806 w 3565614"/>
                <a:gd name="connsiteY26-6284" fmla="*/ 2792747 h 2904496"/>
                <a:gd name="connsiteX27-6285" fmla="*/ 2069666 w 3565614"/>
                <a:gd name="connsiteY27-6286" fmla="*/ 2460007 h 2904496"/>
                <a:gd name="connsiteX28-6287" fmla="*/ 1947746 w 3565614"/>
                <a:gd name="connsiteY28-6288" fmla="*/ 2471437 h 2904496"/>
                <a:gd name="connsiteX29-6289" fmla="*/ 1800426 w 3565614"/>
                <a:gd name="connsiteY29-6290" fmla="*/ 2712737 h 2904496"/>
                <a:gd name="connsiteX30-6291" fmla="*/ 1660726 w 3565614"/>
                <a:gd name="connsiteY30-6292" fmla="*/ 2903237 h 2904496"/>
                <a:gd name="connsiteX31-6293" fmla="*/ 1550236 w 3565614"/>
                <a:gd name="connsiteY31-6294" fmla="*/ 2618758 h 2904496"/>
                <a:gd name="connsiteX32-6295" fmla="*/ 1562936 w 3565614"/>
                <a:gd name="connsiteY32-6296" fmla="*/ 2630187 h 2904496"/>
                <a:gd name="connsiteX33-6297" fmla="*/ 1447366 w 3565614"/>
                <a:gd name="connsiteY33-6298" fmla="*/ 2391427 h 2904496"/>
                <a:gd name="connsiteX34-6299" fmla="*/ 1302586 w 3565614"/>
                <a:gd name="connsiteY34-6300" fmla="*/ 2540017 h 2904496"/>
                <a:gd name="connsiteX35-6301" fmla="*/ 1085416 w 3565614"/>
                <a:gd name="connsiteY35-6302" fmla="*/ 2861327 h 2904496"/>
                <a:gd name="connsiteX36-6303" fmla="*/ 1030806 w 3565614"/>
                <a:gd name="connsiteY36-6304" fmla="*/ 2470167 h 2904496"/>
                <a:gd name="connsiteX37-6305" fmla="*/ 1100656 w 3565614"/>
                <a:gd name="connsiteY37-6306" fmla="*/ 2164097 h 2904496"/>
                <a:gd name="connsiteX38-6307" fmla="*/ 818716 w 3565614"/>
                <a:gd name="connsiteY38-6308" fmla="*/ 2326657 h 2904496"/>
                <a:gd name="connsiteX39-6309" fmla="*/ 136726 w 3565614"/>
                <a:gd name="connsiteY39-6310" fmla="*/ 2350787 h 2904496"/>
                <a:gd name="connsiteX40-6311" fmla="*/ 452956 w 3565614"/>
                <a:gd name="connsiteY40-6312" fmla="*/ 2131077 h 2904496"/>
                <a:gd name="connsiteX41-6313" fmla="*/ 545666 w 3565614"/>
                <a:gd name="connsiteY41-6314" fmla="*/ 2043447 h 2904496"/>
                <a:gd name="connsiteX42-6315" fmla="*/ 600276 w 3565614"/>
                <a:gd name="connsiteY42-6316" fmla="*/ 1842787 h 2904496"/>
                <a:gd name="connsiteX43-6317" fmla="*/ 475816 w 3565614"/>
                <a:gd name="connsiteY43-6318" fmla="*/ 1856757 h 2904496"/>
                <a:gd name="connsiteX44-6319" fmla="*/ 334846 w 3565614"/>
                <a:gd name="connsiteY44-6320" fmla="*/ 1840247 h 2904496"/>
                <a:gd name="connsiteX45-6321" fmla="*/ 44016 w 3565614"/>
                <a:gd name="connsiteY45-6322" fmla="*/ 1743727 h 2904496"/>
                <a:gd name="connsiteX46-6323" fmla="*/ 475816 w 3565614"/>
                <a:gd name="connsiteY46-6324" fmla="*/ 1602757 h 2904496"/>
                <a:gd name="connsiteX47-6325" fmla="*/ 699336 w 3565614"/>
                <a:gd name="connsiteY47-6326" fmla="*/ 1399557 h 2904496"/>
                <a:gd name="connsiteX48-6327" fmla="*/ 690446 w 3565614"/>
                <a:gd name="connsiteY48-6328" fmla="*/ 1303037 h 2904496"/>
                <a:gd name="connsiteX49-6329" fmla="*/ 407236 w 3565614"/>
                <a:gd name="connsiteY49-6330" fmla="*/ 1286527 h 2904496"/>
                <a:gd name="connsiteX50-6331" fmla="*/ 9726 w 3565614"/>
                <a:gd name="connsiteY50-6332" fmla="*/ 1156987 h 2904496"/>
                <a:gd name="connsiteX51-6333" fmla="*/ 134186 w 3565614"/>
                <a:gd name="connsiteY51-6334" fmla="*/ 1018557 h 2904496"/>
                <a:gd name="connsiteX52-6335" fmla="*/ 270076 w 3565614"/>
                <a:gd name="connsiteY52-6336" fmla="*/ 1029987 h 2904496"/>
                <a:gd name="connsiteX53-6337" fmla="*/ 612976 w 3565614"/>
                <a:gd name="connsiteY53-6338" fmla="*/ 928387 h 2904496"/>
                <a:gd name="connsiteX54-6339" fmla="*/ 632026 w 3565614"/>
                <a:gd name="connsiteY54-6340" fmla="*/ 604537 h 2904496"/>
                <a:gd name="connsiteX55-6341" fmla="*/ 765376 w 3565614"/>
                <a:gd name="connsiteY55-6342" fmla="*/ 261637 h 2904496"/>
                <a:gd name="connsiteX56-6343" fmla="*/ 930476 w 3565614"/>
                <a:gd name="connsiteY56-6344" fmla="*/ 166387 h 2904496"/>
                <a:gd name="connsiteX57-6345" fmla="*/ 1000326 w 3565614"/>
                <a:gd name="connsiteY57-6346" fmla="*/ 420387 h 2904496"/>
                <a:gd name="connsiteX58-6347" fmla="*/ 1336876 w 3565614"/>
                <a:gd name="connsiteY58-6348" fmla="*/ 521987 h 2904496"/>
                <a:gd name="connsiteX59-6349" fmla="*/ 1514676 w 3565614"/>
                <a:gd name="connsiteY59-6350" fmla="*/ 90187 h 2904496"/>
                <a:gd name="connsiteX60-6351" fmla="*/ 1641676 w 3565614"/>
                <a:gd name="connsiteY60-6352" fmla="*/ 20337 h 2904496"/>
                <a:gd name="connsiteX61-6353" fmla="*/ 1673426 w 3565614"/>
                <a:gd name="connsiteY61-6354" fmla="*/ 356887 h 2904496"/>
                <a:gd name="connsiteX62-6355" fmla="*/ 1857576 w 3565614"/>
                <a:gd name="connsiteY62-6356" fmla="*/ 458487 h 2904496"/>
                <a:gd name="connsiteX63-6357" fmla="*/ 2029026 w 3565614"/>
                <a:gd name="connsiteY63-6358" fmla="*/ 261637 h 2904496"/>
                <a:gd name="connsiteX64-6359" fmla="*/ 2073476 w 3565614"/>
                <a:gd name="connsiteY64-6360" fmla="*/ 490237 h 2904496"/>
                <a:gd name="connsiteX0-6361" fmla="*/ 2031058 w 3523196"/>
                <a:gd name="connsiteY0-6362" fmla="*/ 490237 h 2904496"/>
                <a:gd name="connsiteX1-6363" fmla="*/ 2276168 w 3523196"/>
                <a:gd name="connsiteY1-6364" fmla="*/ 209567 h 2904496"/>
                <a:gd name="connsiteX2-6365" fmla="*/ 2627958 w 3523196"/>
                <a:gd name="connsiteY2-6366" fmla="*/ 96537 h 2904496"/>
                <a:gd name="connsiteX3-6367" fmla="*/ 2761308 w 3523196"/>
                <a:gd name="connsiteY3-6368" fmla="*/ 102887 h 2904496"/>
                <a:gd name="connsiteX4-6369" fmla="*/ 2601288 w 3523196"/>
                <a:gd name="connsiteY4-6370" fmla="*/ 231157 h 2904496"/>
                <a:gd name="connsiteX5-6371" fmla="*/ 2493338 w 3523196"/>
                <a:gd name="connsiteY5-6372" fmla="*/ 438167 h 2904496"/>
                <a:gd name="connsiteX6-6373" fmla="*/ 2532708 w 3523196"/>
                <a:gd name="connsiteY6-6374" fmla="*/ 591837 h 2904496"/>
                <a:gd name="connsiteX7-6375" fmla="*/ 2729558 w 3523196"/>
                <a:gd name="connsiteY7-6376" fmla="*/ 483887 h 2904496"/>
                <a:gd name="connsiteX8-6377" fmla="*/ 2940378 w 3523196"/>
                <a:gd name="connsiteY8-6378" fmla="*/ 439437 h 2904496"/>
                <a:gd name="connsiteX9-6379" fmla="*/ 3176598 w 3523196"/>
                <a:gd name="connsiteY9-6380" fmla="*/ 499127 h 2904496"/>
                <a:gd name="connsiteX10-6381" fmla="*/ 3008958 w 3523196"/>
                <a:gd name="connsiteY10-6382" fmla="*/ 629937 h 2904496"/>
                <a:gd name="connsiteX11-6383" fmla="*/ 2892118 w 3523196"/>
                <a:gd name="connsiteY11-6384" fmla="*/ 861077 h 2904496"/>
                <a:gd name="connsiteX12-6385" fmla="*/ 3052138 w 3523196"/>
                <a:gd name="connsiteY12-6386" fmla="*/ 1113807 h 2904496"/>
                <a:gd name="connsiteX13-6387" fmla="*/ 3307408 w 3523196"/>
                <a:gd name="connsiteY13-6388" fmla="*/ 1228107 h 2904496"/>
                <a:gd name="connsiteX14-6389" fmla="*/ 2996258 w 3523196"/>
                <a:gd name="connsiteY14-6390" fmla="*/ 1404637 h 2904496"/>
                <a:gd name="connsiteX15-6391" fmla="*/ 3177868 w 3523196"/>
                <a:gd name="connsiteY15-6392" fmla="*/ 1572277 h 2904496"/>
                <a:gd name="connsiteX16-6393" fmla="*/ 3401388 w 3523196"/>
                <a:gd name="connsiteY16-6394" fmla="*/ 1778017 h 2904496"/>
                <a:gd name="connsiteX17-6395" fmla="*/ 3505528 w 3523196"/>
                <a:gd name="connsiteY17-6396" fmla="*/ 1992647 h 2904496"/>
                <a:gd name="connsiteX18-6397" fmla="*/ 3038168 w 3523196"/>
                <a:gd name="connsiteY18-6398" fmla="*/ 1948197 h 2904496"/>
                <a:gd name="connsiteX19-6399" fmla="*/ 2874338 w 3523196"/>
                <a:gd name="connsiteY19-6400" fmla="*/ 2101867 h 2904496"/>
                <a:gd name="connsiteX20-6401" fmla="*/ 2815918 w 3523196"/>
                <a:gd name="connsiteY20-6402" fmla="*/ 2379997 h 2904496"/>
                <a:gd name="connsiteX21-6403" fmla="*/ 2862908 w 3523196"/>
                <a:gd name="connsiteY21-6404" fmla="*/ 2612407 h 2904496"/>
                <a:gd name="connsiteX22-6405" fmla="*/ 2570808 w 3523196"/>
                <a:gd name="connsiteY22-6406" fmla="*/ 2344437 h 2904496"/>
                <a:gd name="connsiteX23-6407" fmla="*/ 2376498 w 3523196"/>
                <a:gd name="connsiteY23-6408" fmla="*/ 2293637 h 2904496"/>
                <a:gd name="connsiteX24-6409" fmla="*/ 2342208 w 3523196"/>
                <a:gd name="connsiteY24-6410" fmla="*/ 2462547 h 2904496"/>
                <a:gd name="connsiteX25-6411" fmla="*/ 2340938 w 3523196"/>
                <a:gd name="connsiteY25-6412" fmla="*/ 2597167 h 2904496"/>
                <a:gd name="connsiteX26-6413" fmla="*/ 2258388 w 3523196"/>
                <a:gd name="connsiteY26-6414" fmla="*/ 2792747 h 2904496"/>
                <a:gd name="connsiteX27-6415" fmla="*/ 2027248 w 3523196"/>
                <a:gd name="connsiteY27-6416" fmla="*/ 2460007 h 2904496"/>
                <a:gd name="connsiteX28-6417" fmla="*/ 1905328 w 3523196"/>
                <a:gd name="connsiteY28-6418" fmla="*/ 2471437 h 2904496"/>
                <a:gd name="connsiteX29-6419" fmla="*/ 1758008 w 3523196"/>
                <a:gd name="connsiteY29-6420" fmla="*/ 2712737 h 2904496"/>
                <a:gd name="connsiteX30-6421" fmla="*/ 1618308 w 3523196"/>
                <a:gd name="connsiteY30-6422" fmla="*/ 2903237 h 2904496"/>
                <a:gd name="connsiteX31-6423" fmla="*/ 1507818 w 3523196"/>
                <a:gd name="connsiteY31-6424" fmla="*/ 2618758 h 2904496"/>
                <a:gd name="connsiteX32-6425" fmla="*/ 1520518 w 3523196"/>
                <a:gd name="connsiteY32-6426" fmla="*/ 2630187 h 2904496"/>
                <a:gd name="connsiteX33-6427" fmla="*/ 1404948 w 3523196"/>
                <a:gd name="connsiteY33-6428" fmla="*/ 2391427 h 2904496"/>
                <a:gd name="connsiteX34-6429" fmla="*/ 1260168 w 3523196"/>
                <a:gd name="connsiteY34-6430" fmla="*/ 2540017 h 2904496"/>
                <a:gd name="connsiteX35-6431" fmla="*/ 1042998 w 3523196"/>
                <a:gd name="connsiteY35-6432" fmla="*/ 2861327 h 2904496"/>
                <a:gd name="connsiteX36-6433" fmla="*/ 988388 w 3523196"/>
                <a:gd name="connsiteY36-6434" fmla="*/ 2470167 h 2904496"/>
                <a:gd name="connsiteX37-6435" fmla="*/ 1058238 w 3523196"/>
                <a:gd name="connsiteY37-6436" fmla="*/ 2164097 h 2904496"/>
                <a:gd name="connsiteX38-6437" fmla="*/ 776298 w 3523196"/>
                <a:gd name="connsiteY38-6438" fmla="*/ 2326657 h 2904496"/>
                <a:gd name="connsiteX39-6439" fmla="*/ 94308 w 3523196"/>
                <a:gd name="connsiteY39-6440" fmla="*/ 2350787 h 2904496"/>
                <a:gd name="connsiteX40-6441" fmla="*/ 410538 w 3523196"/>
                <a:gd name="connsiteY40-6442" fmla="*/ 2131077 h 2904496"/>
                <a:gd name="connsiteX41-6443" fmla="*/ 503248 w 3523196"/>
                <a:gd name="connsiteY41-6444" fmla="*/ 2043447 h 2904496"/>
                <a:gd name="connsiteX42-6445" fmla="*/ 557858 w 3523196"/>
                <a:gd name="connsiteY42-6446" fmla="*/ 1842787 h 2904496"/>
                <a:gd name="connsiteX43-6447" fmla="*/ 433398 w 3523196"/>
                <a:gd name="connsiteY43-6448" fmla="*/ 1856757 h 2904496"/>
                <a:gd name="connsiteX44-6449" fmla="*/ 292428 w 3523196"/>
                <a:gd name="connsiteY44-6450" fmla="*/ 1840247 h 2904496"/>
                <a:gd name="connsiteX45-6451" fmla="*/ 1598 w 3523196"/>
                <a:gd name="connsiteY45-6452" fmla="*/ 1743727 h 2904496"/>
                <a:gd name="connsiteX46-6453" fmla="*/ 433398 w 3523196"/>
                <a:gd name="connsiteY46-6454" fmla="*/ 1602757 h 2904496"/>
                <a:gd name="connsiteX47-6455" fmla="*/ 656918 w 3523196"/>
                <a:gd name="connsiteY47-6456" fmla="*/ 1399557 h 2904496"/>
                <a:gd name="connsiteX48-6457" fmla="*/ 648028 w 3523196"/>
                <a:gd name="connsiteY48-6458" fmla="*/ 1303037 h 2904496"/>
                <a:gd name="connsiteX49-6459" fmla="*/ 364818 w 3523196"/>
                <a:gd name="connsiteY49-6460" fmla="*/ 1286527 h 2904496"/>
                <a:gd name="connsiteX50-6461" fmla="*/ 203528 w 3523196"/>
                <a:gd name="connsiteY50-6462" fmla="*/ 1210327 h 2904496"/>
                <a:gd name="connsiteX51-6463" fmla="*/ 91768 w 3523196"/>
                <a:gd name="connsiteY51-6464" fmla="*/ 1018557 h 2904496"/>
                <a:gd name="connsiteX52-6465" fmla="*/ 227658 w 3523196"/>
                <a:gd name="connsiteY52-6466" fmla="*/ 1029987 h 2904496"/>
                <a:gd name="connsiteX53-6467" fmla="*/ 570558 w 3523196"/>
                <a:gd name="connsiteY53-6468" fmla="*/ 928387 h 2904496"/>
                <a:gd name="connsiteX54-6469" fmla="*/ 589608 w 3523196"/>
                <a:gd name="connsiteY54-6470" fmla="*/ 604537 h 2904496"/>
                <a:gd name="connsiteX55-6471" fmla="*/ 722958 w 3523196"/>
                <a:gd name="connsiteY55-6472" fmla="*/ 261637 h 2904496"/>
                <a:gd name="connsiteX56-6473" fmla="*/ 888058 w 3523196"/>
                <a:gd name="connsiteY56-6474" fmla="*/ 166387 h 2904496"/>
                <a:gd name="connsiteX57-6475" fmla="*/ 957908 w 3523196"/>
                <a:gd name="connsiteY57-6476" fmla="*/ 420387 h 2904496"/>
                <a:gd name="connsiteX58-6477" fmla="*/ 1294458 w 3523196"/>
                <a:gd name="connsiteY58-6478" fmla="*/ 521987 h 2904496"/>
                <a:gd name="connsiteX59-6479" fmla="*/ 1472258 w 3523196"/>
                <a:gd name="connsiteY59-6480" fmla="*/ 90187 h 2904496"/>
                <a:gd name="connsiteX60-6481" fmla="*/ 1599258 w 3523196"/>
                <a:gd name="connsiteY60-6482" fmla="*/ 20337 h 2904496"/>
                <a:gd name="connsiteX61-6483" fmla="*/ 1631008 w 3523196"/>
                <a:gd name="connsiteY61-6484" fmla="*/ 356887 h 2904496"/>
                <a:gd name="connsiteX62-6485" fmla="*/ 1815158 w 3523196"/>
                <a:gd name="connsiteY62-6486" fmla="*/ 458487 h 2904496"/>
                <a:gd name="connsiteX63-6487" fmla="*/ 1986608 w 3523196"/>
                <a:gd name="connsiteY63-6488" fmla="*/ 261637 h 2904496"/>
                <a:gd name="connsiteX64-6489" fmla="*/ 2031058 w 3523196"/>
                <a:gd name="connsiteY64-6490" fmla="*/ 490237 h 2904496"/>
                <a:gd name="connsiteX0-6491" fmla="*/ 2031058 w 3523196"/>
                <a:gd name="connsiteY0-6492" fmla="*/ 490237 h 2904496"/>
                <a:gd name="connsiteX1-6493" fmla="*/ 2276168 w 3523196"/>
                <a:gd name="connsiteY1-6494" fmla="*/ 209567 h 2904496"/>
                <a:gd name="connsiteX2-6495" fmla="*/ 2627958 w 3523196"/>
                <a:gd name="connsiteY2-6496" fmla="*/ 96537 h 2904496"/>
                <a:gd name="connsiteX3-6497" fmla="*/ 2761308 w 3523196"/>
                <a:gd name="connsiteY3-6498" fmla="*/ 102887 h 2904496"/>
                <a:gd name="connsiteX4-6499" fmla="*/ 2601288 w 3523196"/>
                <a:gd name="connsiteY4-6500" fmla="*/ 231157 h 2904496"/>
                <a:gd name="connsiteX5-6501" fmla="*/ 2493338 w 3523196"/>
                <a:gd name="connsiteY5-6502" fmla="*/ 438167 h 2904496"/>
                <a:gd name="connsiteX6-6503" fmla="*/ 2532708 w 3523196"/>
                <a:gd name="connsiteY6-6504" fmla="*/ 591837 h 2904496"/>
                <a:gd name="connsiteX7-6505" fmla="*/ 2729558 w 3523196"/>
                <a:gd name="connsiteY7-6506" fmla="*/ 483887 h 2904496"/>
                <a:gd name="connsiteX8-6507" fmla="*/ 2940378 w 3523196"/>
                <a:gd name="connsiteY8-6508" fmla="*/ 439437 h 2904496"/>
                <a:gd name="connsiteX9-6509" fmla="*/ 3176598 w 3523196"/>
                <a:gd name="connsiteY9-6510" fmla="*/ 499127 h 2904496"/>
                <a:gd name="connsiteX10-6511" fmla="*/ 3008958 w 3523196"/>
                <a:gd name="connsiteY10-6512" fmla="*/ 629937 h 2904496"/>
                <a:gd name="connsiteX11-6513" fmla="*/ 2892118 w 3523196"/>
                <a:gd name="connsiteY11-6514" fmla="*/ 861077 h 2904496"/>
                <a:gd name="connsiteX12-6515" fmla="*/ 3052138 w 3523196"/>
                <a:gd name="connsiteY12-6516" fmla="*/ 1113807 h 2904496"/>
                <a:gd name="connsiteX13-6517" fmla="*/ 3307408 w 3523196"/>
                <a:gd name="connsiteY13-6518" fmla="*/ 1228107 h 2904496"/>
                <a:gd name="connsiteX14-6519" fmla="*/ 2996258 w 3523196"/>
                <a:gd name="connsiteY14-6520" fmla="*/ 1404637 h 2904496"/>
                <a:gd name="connsiteX15-6521" fmla="*/ 3177868 w 3523196"/>
                <a:gd name="connsiteY15-6522" fmla="*/ 1572277 h 2904496"/>
                <a:gd name="connsiteX16-6523" fmla="*/ 3401388 w 3523196"/>
                <a:gd name="connsiteY16-6524" fmla="*/ 1778017 h 2904496"/>
                <a:gd name="connsiteX17-6525" fmla="*/ 3505528 w 3523196"/>
                <a:gd name="connsiteY17-6526" fmla="*/ 1992647 h 2904496"/>
                <a:gd name="connsiteX18-6527" fmla="*/ 3038168 w 3523196"/>
                <a:gd name="connsiteY18-6528" fmla="*/ 1948197 h 2904496"/>
                <a:gd name="connsiteX19-6529" fmla="*/ 2874338 w 3523196"/>
                <a:gd name="connsiteY19-6530" fmla="*/ 2101867 h 2904496"/>
                <a:gd name="connsiteX20-6531" fmla="*/ 2815918 w 3523196"/>
                <a:gd name="connsiteY20-6532" fmla="*/ 2379997 h 2904496"/>
                <a:gd name="connsiteX21-6533" fmla="*/ 2862908 w 3523196"/>
                <a:gd name="connsiteY21-6534" fmla="*/ 2612407 h 2904496"/>
                <a:gd name="connsiteX22-6535" fmla="*/ 2570808 w 3523196"/>
                <a:gd name="connsiteY22-6536" fmla="*/ 2344437 h 2904496"/>
                <a:gd name="connsiteX23-6537" fmla="*/ 2376498 w 3523196"/>
                <a:gd name="connsiteY23-6538" fmla="*/ 2293637 h 2904496"/>
                <a:gd name="connsiteX24-6539" fmla="*/ 2342208 w 3523196"/>
                <a:gd name="connsiteY24-6540" fmla="*/ 2462547 h 2904496"/>
                <a:gd name="connsiteX25-6541" fmla="*/ 2340938 w 3523196"/>
                <a:gd name="connsiteY25-6542" fmla="*/ 2597167 h 2904496"/>
                <a:gd name="connsiteX26-6543" fmla="*/ 2258388 w 3523196"/>
                <a:gd name="connsiteY26-6544" fmla="*/ 2792747 h 2904496"/>
                <a:gd name="connsiteX27-6545" fmla="*/ 2027248 w 3523196"/>
                <a:gd name="connsiteY27-6546" fmla="*/ 2460007 h 2904496"/>
                <a:gd name="connsiteX28-6547" fmla="*/ 1905328 w 3523196"/>
                <a:gd name="connsiteY28-6548" fmla="*/ 2471437 h 2904496"/>
                <a:gd name="connsiteX29-6549" fmla="*/ 1758008 w 3523196"/>
                <a:gd name="connsiteY29-6550" fmla="*/ 2712737 h 2904496"/>
                <a:gd name="connsiteX30-6551" fmla="*/ 1618308 w 3523196"/>
                <a:gd name="connsiteY30-6552" fmla="*/ 2903237 h 2904496"/>
                <a:gd name="connsiteX31-6553" fmla="*/ 1507818 w 3523196"/>
                <a:gd name="connsiteY31-6554" fmla="*/ 2618758 h 2904496"/>
                <a:gd name="connsiteX32-6555" fmla="*/ 1520518 w 3523196"/>
                <a:gd name="connsiteY32-6556" fmla="*/ 2630187 h 2904496"/>
                <a:gd name="connsiteX33-6557" fmla="*/ 1404948 w 3523196"/>
                <a:gd name="connsiteY33-6558" fmla="*/ 2391427 h 2904496"/>
                <a:gd name="connsiteX34-6559" fmla="*/ 1260168 w 3523196"/>
                <a:gd name="connsiteY34-6560" fmla="*/ 2540017 h 2904496"/>
                <a:gd name="connsiteX35-6561" fmla="*/ 1042998 w 3523196"/>
                <a:gd name="connsiteY35-6562" fmla="*/ 2861327 h 2904496"/>
                <a:gd name="connsiteX36-6563" fmla="*/ 988388 w 3523196"/>
                <a:gd name="connsiteY36-6564" fmla="*/ 2470167 h 2904496"/>
                <a:gd name="connsiteX37-6565" fmla="*/ 1058238 w 3523196"/>
                <a:gd name="connsiteY37-6566" fmla="*/ 2164097 h 2904496"/>
                <a:gd name="connsiteX38-6567" fmla="*/ 776298 w 3523196"/>
                <a:gd name="connsiteY38-6568" fmla="*/ 2326657 h 2904496"/>
                <a:gd name="connsiteX39-6569" fmla="*/ 94308 w 3523196"/>
                <a:gd name="connsiteY39-6570" fmla="*/ 2350787 h 2904496"/>
                <a:gd name="connsiteX40-6571" fmla="*/ 410538 w 3523196"/>
                <a:gd name="connsiteY40-6572" fmla="*/ 2131077 h 2904496"/>
                <a:gd name="connsiteX41-6573" fmla="*/ 503248 w 3523196"/>
                <a:gd name="connsiteY41-6574" fmla="*/ 2043447 h 2904496"/>
                <a:gd name="connsiteX42-6575" fmla="*/ 557858 w 3523196"/>
                <a:gd name="connsiteY42-6576" fmla="*/ 1842787 h 2904496"/>
                <a:gd name="connsiteX43-6577" fmla="*/ 433398 w 3523196"/>
                <a:gd name="connsiteY43-6578" fmla="*/ 1856757 h 2904496"/>
                <a:gd name="connsiteX44-6579" fmla="*/ 292428 w 3523196"/>
                <a:gd name="connsiteY44-6580" fmla="*/ 1840247 h 2904496"/>
                <a:gd name="connsiteX45-6581" fmla="*/ 1598 w 3523196"/>
                <a:gd name="connsiteY45-6582" fmla="*/ 1743727 h 2904496"/>
                <a:gd name="connsiteX46-6583" fmla="*/ 433398 w 3523196"/>
                <a:gd name="connsiteY46-6584" fmla="*/ 1602757 h 2904496"/>
                <a:gd name="connsiteX47-6585" fmla="*/ 656918 w 3523196"/>
                <a:gd name="connsiteY47-6586" fmla="*/ 1399557 h 2904496"/>
                <a:gd name="connsiteX48-6587" fmla="*/ 648028 w 3523196"/>
                <a:gd name="connsiteY48-6588" fmla="*/ 1303037 h 2904496"/>
                <a:gd name="connsiteX49-6589" fmla="*/ 364818 w 3523196"/>
                <a:gd name="connsiteY49-6590" fmla="*/ 1286527 h 2904496"/>
                <a:gd name="connsiteX50-6591" fmla="*/ 203528 w 3523196"/>
                <a:gd name="connsiteY50-6592" fmla="*/ 1210327 h 2904496"/>
                <a:gd name="connsiteX51-6593" fmla="*/ 91768 w 3523196"/>
                <a:gd name="connsiteY51-6594" fmla="*/ 1018557 h 2904496"/>
                <a:gd name="connsiteX52-6595" fmla="*/ 334338 w 3523196"/>
                <a:gd name="connsiteY52-6596" fmla="*/ 1052847 h 2904496"/>
                <a:gd name="connsiteX53-6597" fmla="*/ 570558 w 3523196"/>
                <a:gd name="connsiteY53-6598" fmla="*/ 928387 h 2904496"/>
                <a:gd name="connsiteX54-6599" fmla="*/ 589608 w 3523196"/>
                <a:gd name="connsiteY54-6600" fmla="*/ 604537 h 2904496"/>
                <a:gd name="connsiteX55-6601" fmla="*/ 722958 w 3523196"/>
                <a:gd name="connsiteY55-6602" fmla="*/ 261637 h 2904496"/>
                <a:gd name="connsiteX56-6603" fmla="*/ 888058 w 3523196"/>
                <a:gd name="connsiteY56-6604" fmla="*/ 166387 h 2904496"/>
                <a:gd name="connsiteX57-6605" fmla="*/ 957908 w 3523196"/>
                <a:gd name="connsiteY57-6606" fmla="*/ 420387 h 2904496"/>
                <a:gd name="connsiteX58-6607" fmla="*/ 1294458 w 3523196"/>
                <a:gd name="connsiteY58-6608" fmla="*/ 521987 h 2904496"/>
                <a:gd name="connsiteX59-6609" fmla="*/ 1472258 w 3523196"/>
                <a:gd name="connsiteY59-6610" fmla="*/ 90187 h 2904496"/>
                <a:gd name="connsiteX60-6611" fmla="*/ 1599258 w 3523196"/>
                <a:gd name="connsiteY60-6612" fmla="*/ 20337 h 2904496"/>
                <a:gd name="connsiteX61-6613" fmla="*/ 1631008 w 3523196"/>
                <a:gd name="connsiteY61-6614" fmla="*/ 356887 h 2904496"/>
                <a:gd name="connsiteX62-6615" fmla="*/ 1815158 w 3523196"/>
                <a:gd name="connsiteY62-6616" fmla="*/ 458487 h 2904496"/>
                <a:gd name="connsiteX63-6617" fmla="*/ 1986608 w 3523196"/>
                <a:gd name="connsiteY63-6618" fmla="*/ 261637 h 2904496"/>
                <a:gd name="connsiteX64-6619" fmla="*/ 2031058 w 3523196"/>
                <a:gd name="connsiteY64-6620" fmla="*/ 490237 h 2904496"/>
                <a:gd name="connsiteX0-6621" fmla="*/ 2032956 w 3525094"/>
                <a:gd name="connsiteY0-6622" fmla="*/ 490237 h 2904496"/>
                <a:gd name="connsiteX1-6623" fmla="*/ 2278066 w 3525094"/>
                <a:gd name="connsiteY1-6624" fmla="*/ 209567 h 2904496"/>
                <a:gd name="connsiteX2-6625" fmla="*/ 2629856 w 3525094"/>
                <a:gd name="connsiteY2-6626" fmla="*/ 96537 h 2904496"/>
                <a:gd name="connsiteX3-6627" fmla="*/ 2763206 w 3525094"/>
                <a:gd name="connsiteY3-6628" fmla="*/ 102887 h 2904496"/>
                <a:gd name="connsiteX4-6629" fmla="*/ 2603186 w 3525094"/>
                <a:gd name="connsiteY4-6630" fmla="*/ 231157 h 2904496"/>
                <a:gd name="connsiteX5-6631" fmla="*/ 2495236 w 3525094"/>
                <a:gd name="connsiteY5-6632" fmla="*/ 438167 h 2904496"/>
                <a:gd name="connsiteX6-6633" fmla="*/ 2534606 w 3525094"/>
                <a:gd name="connsiteY6-6634" fmla="*/ 591837 h 2904496"/>
                <a:gd name="connsiteX7-6635" fmla="*/ 2731456 w 3525094"/>
                <a:gd name="connsiteY7-6636" fmla="*/ 483887 h 2904496"/>
                <a:gd name="connsiteX8-6637" fmla="*/ 2942276 w 3525094"/>
                <a:gd name="connsiteY8-6638" fmla="*/ 439437 h 2904496"/>
                <a:gd name="connsiteX9-6639" fmla="*/ 3178496 w 3525094"/>
                <a:gd name="connsiteY9-6640" fmla="*/ 499127 h 2904496"/>
                <a:gd name="connsiteX10-6641" fmla="*/ 3010856 w 3525094"/>
                <a:gd name="connsiteY10-6642" fmla="*/ 629937 h 2904496"/>
                <a:gd name="connsiteX11-6643" fmla="*/ 2894016 w 3525094"/>
                <a:gd name="connsiteY11-6644" fmla="*/ 861077 h 2904496"/>
                <a:gd name="connsiteX12-6645" fmla="*/ 3054036 w 3525094"/>
                <a:gd name="connsiteY12-6646" fmla="*/ 1113807 h 2904496"/>
                <a:gd name="connsiteX13-6647" fmla="*/ 3309306 w 3525094"/>
                <a:gd name="connsiteY13-6648" fmla="*/ 1228107 h 2904496"/>
                <a:gd name="connsiteX14-6649" fmla="*/ 2998156 w 3525094"/>
                <a:gd name="connsiteY14-6650" fmla="*/ 1404637 h 2904496"/>
                <a:gd name="connsiteX15-6651" fmla="*/ 3179766 w 3525094"/>
                <a:gd name="connsiteY15-6652" fmla="*/ 1572277 h 2904496"/>
                <a:gd name="connsiteX16-6653" fmla="*/ 3403286 w 3525094"/>
                <a:gd name="connsiteY16-6654" fmla="*/ 1778017 h 2904496"/>
                <a:gd name="connsiteX17-6655" fmla="*/ 3507426 w 3525094"/>
                <a:gd name="connsiteY17-6656" fmla="*/ 1992647 h 2904496"/>
                <a:gd name="connsiteX18-6657" fmla="*/ 3040066 w 3525094"/>
                <a:gd name="connsiteY18-6658" fmla="*/ 1948197 h 2904496"/>
                <a:gd name="connsiteX19-6659" fmla="*/ 2876236 w 3525094"/>
                <a:gd name="connsiteY19-6660" fmla="*/ 2101867 h 2904496"/>
                <a:gd name="connsiteX20-6661" fmla="*/ 2817816 w 3525094"/>
                <a:gd name="connsiteY20-6662" fmla="*/ 2379997 h 2904496"/>
                <a:gd name="connsiteX21-6663" fmla="*/ 2864806 w 3525094"/>
                <a:gd name="connsiteY21-6664" fmla="*/ 2612407 h 2904496"/>
                <a:gd name="connsiteX22-6665" fmla="*/ 2572706 w 3525094"/>
                <a:gd name="connsiteY22-6666" fmla="*/ 2344437 h 2904496"/>
                <a:gd name="connsiteX23-6667" fmla="*/ 2378396 w 3525094"/>
                <a:gd name="connsiteY23-6668" fmla="*/ 2293637 h 2904496"/>
                <a:gd name="connsiteX24-6669" fmla="*/ 2344106 w 3525094"/>
                <a:gd name="connsiteY24-6670" fmla="*/ 2462547 h 2904496"/>
                <a:gd name="connsiteX25-6671" fmla="*/ 2342836 w 3525094"/>
                <a:gd name="connsiteY25-6672" fmla="*/ 2597167 h 2904496"/>
                <a:gd name="connsiteX26-6673" fmla="*/ 2260286 w 3525094"/>
                <a:gd name="connsiteY26-6674" fmla="*/ 2792747 h 2904496"/>
                <a:gd name="connsiteX27-6675" fmla="*/ 2029146 w 3525094"/>
                <a:gd name="connsiteY27-6676" fmla="*/ 2460007 h 2904496"/>
                <a:gd name="connsiteX28-6677" fmla="*/ 1907226 w 3525094"/>
                <a:gd name="connsiteY28-6678" fmla="*/ 2471437 h 2904496"/>
                <a:gd name="connsiteX29-6679" fmla="*/ 1759906 w 3525094"/>
                <a:gd name="connsiteY29-6680" fmla="*/ 2712737 h 2904496"/>
                <a:gd name="connsiteX30-6681" fmla="*/ 1620206 w 3525094"/>
                <a:gd name="connsiteY30-6682" fmla="*/ 2903237 h 2904496"/>
                <a:gd name="connsiteX31-6683" fmla="*/ 1509716 w 3525094"/>
                <a:gd name="connsiteY31-6684" fmla="*/ 2618758 h 2904496"/>
                <a:gd name="connsiteX32-6685" fmla="*/ 1522416 w 3525094"/>
                <a:gd name="connsiteY32-6686" fmla="*/ 2630187 h 2904496"/>
                <a:gd name="connsiteX33-6687" fmla="*/ 1406846 w 3525094"/>
                <a:gd name="connsiteY33-6688" fmla="*/ 2391427 h 2904496"/>
                <a:gd name="connsiteX34-6689" fmla="*/ 1262066 w 3525094"/>
                <a:gd name="connsiteY34-6690" fmla="*/ 2540017 h 2904496"/>
                <a:gd name="connsiteX35-6691" fmla="*/ 1044896 w 3525094"/>
                <a:gd name="connsiteY35-6692" fmla="*/ 2861327 h 2904496"/>
                <a:gd name="connsiteX36-6693" fmla="*/ 990286 w 3525094"/>
                <a:gd name="connsiteY36-6694" fmla="*/ 2470167 h 2904496"/>
                <a:gd name="connsiteX37-6695" fmla="*/ 1060136 w 3525094"/>
                <a:gd name="connsiteY37-6696" fmla="*/ 2164097 h 2904496"/>
                <a:gd name="connsiteX38-6697" fmla="*/ 778196 w 3525094"/>
                <a:gd name="connsiteY38-6698" fmla="*/ 2326657 h 2904496"/>
                <a:gd name="connsiteX39-6699" fmla="*/ 96206 w 3525094"/>
                <a:gd name="connsiteY39-6700" fmla="*/ 2350787 h 2904496"/>
                <a:gd name="connsiteX40-6701" fmla="*/ 412436 w 3525094"/>
                <a:gd name="connsiteY40-6702" fmla="*/ 2131077 h 2904496"/>
                <a:gd name="connsiteX41-6703" fmla="*/ 505146 w 3525094"/>
                <a:gd name="connsiteY41-6704" fmla="*/ 2043447 h 2904496"/>
                <a:gd name="connsiteX42-6705" fmla="*/ 559756 w 3525094"/>
                <a:gd name="connsiteY42-6706" fmla="*/ 1842787 h 2904496"/>
                <a:gd name="connsiteX43-6707" fmla="*/ 435296 w 3525094"/>
                <a:gd name="connsiteY43-6708" fmla="*/ 1856757 h 2904496"/>
                <a:gd name="connsiteX44-6709" fmla="*/ 294326 w 3525094"/>
                <a:gd name="connsiteY44-6710" fmla="*/ 1840247 h 2904496"/>
                <a:gd name="connsiteX45-6711" fmla="*/ 3496 w 3525094"/>
                <a:gd name="connsiteY45-6712" fmla="*/ 1743727 h 2904496"/>
                <a:gd name="connsiteX46-6713" fmla="*/ 511496 w 3525094"/>
                <a:gd name="connsiteY46-6714" fmla="*/ 1564657 h 2904496"/>
                <a:gd name="connsiteX47-6715" fmla="*/ 658816 w 3525094"/>
                <a:gd name="connsiteY47-6716" fmla="*/ 1399557 h 2904496"/>
                <a:gd name="connsiteX48-6717" fmla="*/ 649926 w 3525094"/>
                <a:gd name="connsiteY48-6718" fmla="*/ 1303037 h 2904496"/>
                <a:gd name="connsiteX49-6719" fmla="*/ 366716 w 3525094"/>
                <a:gd name="connsiteY49-6720" fmla="*/ 1286527 h 2904496"/>
                <a:gd name="connsiteX50-6721" fmla="*/ 205426 w 3525094"/>
                <a:gd name="connsiteY50-6722" fmla="*/ 1210327 h 2904496"/>
                <a:gd name="connsiteX51-6723" fmla="*/ 93666 w 3525094"/>
                <a:gd name="connsiteY51-6724" fmla="*/ 1018557 h 2904496"/>
                <a:gd name="connsiteX52-6725" fmla="*/ 336236 w 3525094"/>
                <a:gd name="connsiteY52-6726" fmla="*/ 1052847 h 2904496"/>
                <a:gd name="connsiteX53-6727" fmla="*/ 572456 w 3525094"/>
                <a:gd name="connsiteY53-6728" fmla="*/ 928387 h 2904496"/>
                <a:gd name="connsiteX54-6729" fmla="*/ 591506 w 3525094"/>
                <a:gd name="connsiteY54-6730" fmla="*/ 604537 h 2904496"/>
                <a:gd name="connsiteX55-6731" fmla="*/ 724856 w 3525094"/>
                <a:gd name="connsiteY55-6732" fmla="*/ 261637 h 2904496"/>
                <a:gd name="connsiteX56-6733" fmla="*/ 889956 w 3525094"/>
                <a:gd name="connsiteY56-6734" fmla="*/ 166387 h 2904496"/>
                <a:gd name="connsiteX57-6735" fmla="*/ 959806 w 3525094"/>
                <a:gd name="connsiteY57-6736" fmla="*/ 420387 h 2904496"/>
                <a:gd name="connsiteX58-6737" fmla="*/ 1296356 w 3525094"/>
                <a:gd name="connsiteY58-6738" fmla="*/ 521987 h 2904496"/>
                <a:gd name="connsiteX59-6739" fmla="*/ 1474156 w 3525094"/>
                <a:gd name="connsiteY59-6740" fmla="*/ 90187 h 2904496"/>
                <a:gd name="connsiteX60-6741" fmla="*/ 1601156 w 3525094"/>
                <a:gd name="connsiteY60-6742" fmla="*/ 20337 h 2904496"/>
                <a:gd name="connsiteX61-6743" fmla="*/ 1632906 w 3525094"/>
                <a:gd name="connsiteY61-6744" fmla="*/ 356887 h 2904496"/>
                <a:gd name="connsiteX62-6745" fmla="*/ 1817056 w 3525094"/>
                <a:gd name="connsiteY62-6746" fmla="*/ 458487 h 2904496"/>
                <a:gd name="connsiteX63-6747" fmla="*/ 1988506 w 3525094"/>
                <a:gd name="connsiteY63-6748" fmla="*/ 261637 h 2904496"/>
                <a:gd name="connsiteX64-6749" fmla="*/ 2032956 w 3525094"/>
                <a:gd name="connsiteY64-6750" fmla="*/ 490237 h 2904496"/>
                <a:gd name="connsiteX0-6751" fmla="*/ 1944891 w 3437029"/>
                <a:gd name="connsiteY0-6752" fmla="*/ 490237 h 2904496"/>
                <a:gd name="connsiteX1-6753" fmla="*/ 2190001 w 3437029"/>
                <a:gd name="connsiteY1-6754" fmla="*/ 209567 h 2904496"/>
                <a:gd name="connsiteX2-6755" fmla="*/ 2541791 w 3437029"/>
                <a:gd name="connsiteY2-6756" fmla="*/ 96537 h 2904496"/>
                <a:gd name="connsiteX3-6757" fmla="*/ 2675141 w 3437029"/>
                <a:gd name="connsiteY3-6758" fmla="*/ 102887 h 2904496"/>
                <a:gd name="connsiteX4-6759" fmla="*/ 2515121 w 3437029"/>
                <a:gd name="connsiteY4-6760" fmla="*/ 231157 h 2904496"/>
                <a:gd name="connsiteX5-6761" fmla="*/ 2407171 w 3437029"/>
                <a:gd name="connsiteY5-6762" fmla="*/ 438167 h 2904496"/>
                <a:gd name="connsiteX6-6763" fmla="*/ 2446541 w 3437029"/>
                <a:gd name="connsiteY6-6764" fmla="*/ 591837 h 2904496"/>
                <a:gd name="connsiteX7-6765" fmla="*/ 2643391 w 3437029"/>
                <a:gd name="connsiteY7-6766" fmla="*/ 483887 h 2904496"/>
                <a:gd name="connsiteX8-6767" fmla="*/ 2854211 w 3437029"/>
                <a:gd name="connsiteY8-6768" fmla="*/ 439437 h 2904496"/>
                <a:gd name="connsiteX9-6769" fmla="*/ 3090431 w 3437029"/>
                <a:gd name="connsiteY9-6770" fmla="*/ 499127 h 2904496"/>
                <a:gd name="connsiteX10-6771" fmla="*/ 2922791 w 3437029"/>
                <a:gd name="connsiteY10-6772" fmla="*/ 629937 h 2904496"/>
                <a:gd name="connsiteX11-6773" fmla="*/ 2805951 w 3437029"/>
                <a:gd name="connsiteY11-6774" fmla="*/ 861077 h 2904496"/>
                <a:gd name="connsiteX12-6775" fmla="*/ 2965971 w 3437029"/>
                <a:gd name="connsiteY12-6776" fmla="*/ 1113807 h 2904496"/>
                <a:gd name="connsiteX13-6777" fmla="*/ 3221241 w 3437029"/>
                <a:gd name="connsiteY13-6778" fmla="*/ 1228107 h 2904496"/>
                <a:gd name="connsiteX14-6779" fmla="*/ 2910091 w 3437029"/>
                <a:gd name="connsiteY14-6780" fmla="*/ 1404637 h 2904496"/>
                <a:gd name="connsiteX15-6781" fmla="*/ 3091701 w 3437029"/>
                <a:gd name="connsiteY15-6782" fmla="*/ 1572277 h 2904496"/>
                <a:gd name="connsiteX16-6783" fmla="*/ 3315221 w 3437029"/>
                <a:gd name="connsiteY16-6784" fmla="*/ 1778017 h 2904496"/>
                <a:gd name="connsiteX17-6785" fmla="*/ 3419361 w 3437029"/>
                <a:gd name="connsiteY17-6786" fmla="*/ 1992647 h 2904496"/>
                <a:gd name="connsiteX18-6787" fmla="*/ 2952001 w 3437029"/>
                <a:gd name="connsiteY18-6788" fmla="*/ 1948197 h 2904496"/>
                <a:gd name="connsiteX19-6789" fmla="*/ 2788171 w 3437029"/>
                <a:gd name="connsiteY19-6790" fmla="*/ 2101867 h 2904496"/>
                <a:gd name="connsiteX20-6791" fmla="*/ 2729751 w 3437029"/>
                <a:gd name="connsiteY20-6792" fmla="*/ 2379997 h 2904496"/>
                <a:gd name="connsiteX21-6793" fmla="*/ 2776741 w 3437029"/>
                <a:gd name="connsiteY21-6794" fmla="*/ 2612407 h 2904496"/>
                <a:gd name="connsiteX22-6795" fmla="*/ 2484641 w 3437029"/>
                <a:gd name="connsiteY22-6796" fmla="*/ 2344437 h 2904496"/>
                <a:gd name="connsiteX23-6797" fmla="*/ 2290331 w 3437029"/>
                <a:gd name="connsiteY23-6798" fmla="*/ 2293637 h 2904496"/>
                <a:gd name="connsiteX24-6799" fmla="*/ 2256041 w 3437029"/>
                <a:gd name="connsiteY24-6800" fmla="*/ 2462547 h 2904496"/>
                <a:gd name="connsiteX25-6801" fmla="*/ 2254771 w 3437029"/>
                <a:gd name="connsiteY25-6802" fmla="*/ 2597167 h 2904496"/>
                <a:gd name="connsiteX26-6803" fmla="*/ 2172221 w 3437029"/>
                <a:gd name="connsiteY26-6804" fmla="*/ 2792747 h 2904496"/>
                <a:gd name="connsiteX27-6805" fmla="*/ 1941081 w 3437029"/>
                <a:gd name="connsiteY27-6806" fmla="*/ 2460007 h 2904496"/>
                <a:gd name="connsiteX28-6807" fmla="*/ 1819161 w 3437029"/>
                <a:gd name="connsiteY28-6808" fmla="*/ 2471437 h 2904496"/>
                <a:gd name="connsiteX29-6809" fmla="*/ 1671841 w 3437029"/>
                <a:gd name="connsiteY29-6810" fmla="*/ 2712737 h 2904496"/>
                <a:gd name="connsiteX30-6811" fmla="*/ 1532141 w 3437029"/>
                <a:gd name="connsiteY30-6812" fmla="*/ 2903237 h 2904496"/>
                <a:gd name="connsiteX31-6813" fmla="*/ 1421651 w 3437029"/>
                <a:gd name="connsiteY31-6814" fmla="*/ 2618758 h 2904496"/>
                <a:gd name="connsiteX32-6815" fmla="*/ 1434351 w 3437029"/>
                <a:gd name="connsiteY32-6816" fmla="*/ 2630187 h 2904496"/>
                <a:gd name="connsiteX33-6817" fmla="*/ 1318781 w 3437029"/>
                <a:gd name="connsiteY33-6818" fmla="*/ 2391427 h 2904496"/>
                <a:gd name="connsiteX34-6819" fmla="*/ 1174001 w 3437029"/>
                <a:gd name="connsiteY34-6820" fmla="*/ 2540017 h 2904496"/>
                <a:gd name="connsiteX35-6821" fmla="*/ 956831 w 3437029"/>
                <a:gd name="connsiteY35-6822" fmla="*/ 2861327 h 2904496"/>
                <a:gd name="connsiteX36-6823" fmla="*/ 902221 w 3437029"/>
                <a:gd name="connsiteY36-6824" fmla="*/ 2470167 h 2904496"/>
                <a:gd name="connsiteX37-6825" fmla="*/ 972071 w 3437029"/>
                <a:gd name="connsiteY37-6826" fmla="*/ 2164097 h 2904496"/>
                <a:gd name="connsiteX38-6827" fmla="*/ 690131 w 3437029"/>
                <a:gd name="connsiteY38-6828" fmla="*/ 2326657 h 2904496"/>
                <a:gd name="connsiteX39-6829" fmla="*/ 8141 w 3437029"/>
                <a:gd name="connsiteY39-6830" fmla="*/ 2350787 h 2904496"/>
                <a:gd name="connsiteX40-6831" fmla="*/ 324371 w 3437029"/>
                <a:gd name="connsiteY40-6832" fmla="*/ 2131077 h 2904496"/>
                <a:gd name="connsiteX41-6833" fmla="*/ 417081 w 3437029"/>
                <a:gd name="connsiteY41-6834" fmla="*/ 2043447 h 2904496"/>
                <a:gd name="connsiteX42-6835" fmla="*/ 471691 w 3437029"/>
                <a:gd name="connsiteY42-6836" fmla="*/ 1842787 h 2904496"/>
                <a:gd name="connsiteX43-6837" fmla="*/ 347231 w 3437029"/>
                <a:gd name="connsiteY43-6838" fmla="*/ 1856757 h 2904496"/>
                <a:gd name="connsiteX44-6839" fmla="*/ 206261 w 3437029"/>
                <a:gd name="connsiteY44-6840" fmla="*/ 1840247 h 2904496"/>
                <a:gd name="connsiteX45-6841" fmla="*/ 113551 w 3437029"/>
                <a:gd name="connsiteY45-6842" fmla="*/ 1682767 h 2904496"/>
                <a:gd name="connsiteX46-6843" fmla="*/ 423431 w 3437029"/>
                <a:gd name="connsiteY46-6844" fmla="*/ 1564657 h 2904496"/>
                <a:gd name="connsiteX47-6845" fmla="*/ 570751 w 3437029"/>
                <a:gd name="connsiteY47-6846" fmla="*/ 1399557 h 2904496"/>
                <a:gd name="connsiteX48-6847" fmla="*/ 561861 w 3437029"/>
                <a:gd name="connsiteY48-6848" fmla="*/ 1303037 h 2904496"/>
                <a:gd name="connsiteX49-6849" fmla="*/ 278651 w 3437029"/>
                <a:gd name="connsiteY49-6850" fmla="*/ 1286527 h 2904496"/>
                <a:gd name="connsiteX50-6851" fmla="*/ 117361 w 3437029"/>
                <a:gd name="connsiteY50-6852" fmla="*/ 1210327 h 2904496"/>
                <a:gd name="connsiteX51-6853" fmla="*/ 5601 w 3437029"/>
                <a:gd name="connsiteY51-6854" fmla="*/ 1018557 h 2904496"/>
                <a:gd name="connsiteX52-6855" fmla="*/ 248171 w 3437029"/>
                <a:gd name="connsiteY52-6856" fmla="*/ 1052847 h 2904496"/>
                <a:gd name="connsiteX53-6857" fmla="*/ 484391 w 3437029"/>
                <a:gd name="connsiteY53-6858" fmla="*/ 928387 h 2904496"/>
                <a:gd name="connsiteX54-6859" fmla="*/ 503441 w 3437029"/>
                <a:gd name="connsiteY54-6860" fmla="*/ 604537 h 2904496"/>
                <a:gd name="connsiteX55-6861" fmla="*/ 636791 w 3437029"/>
                <a:gd name="connsiteY55-6862" fmla="*/ 261637 h 2904496"/>
                <a:gd name="connsiteX56-6863" fmla="*/ 801891 w 3437029"/>
                <a:gd name="connsiteY56-6864" fmla="*/ 166387 h 2904496"/>
                <a:gd name="connsiteX57-6865" fmla="*/ 871741 w 3437029"/>
                <a:gd name="connsiteY57-6866" fmla="*/ 420387 h 2904496"/>
                <a:gd name="connsiteX58-6867" fmla="*/ 1208291 w 3437029"/>
                <a:gd name="connsiteY58-6868" fmla="*/ 521987 h 2904496"/>
                <a:gd name="connsiteX59-6869" fmla="*/ 1386091 w 3437029"/>
                <a:gd name="connsiteY59-6870" fmla="*/ 90187 h 2904496"/>
                <a:gd name="connsiteX60-6871" fmla="*/ 1513091 w 3437029"/>
                <a:gd name="connsiteY60-6872" fmla="*/ 20337 h 2904496"/>
                <a:gd name="connsiteX61-6873" fmla="*/ 1544841 w 3437029"/>
                <a:gd name="connsiteY61-6874" fmla="*/ 356887 h 2904496"/>
                <a:gd name="connsiteX62-6875" fmla="*/ 1728991 w 3437029"/>
                <a:gd name="connsiteY62-6876" fmla="*/ 458487 h 2904496"/>
                <a:gd name="connsiteX63-6877" fmla="*/ 1900441 w 3437029"/>
                <a:gd name="connsiteY63-6878" fmla="*/ 261637 h 2904496"/>
                <a:gd name="connsiteX64-6879" fmla="*/ 1944891 w 3437029"/>
                <a:gd name="connsiteY64-6880" fmla="*/ 490237 h 2904496"/>
                <a:gd name="connsiteX0-6881" fmla="*/ 1944891 w 3437029"/>
                <a:gd name="connsiteY0-6882" fmla="*/ 490237 h 2904496"/>
                <a:gd name="connsiteX1-6883" fmla="*/ 2190001 w 3437029"/>
                <a:gd name="connsiteY1-6884" fmla="*/ 209567 h 2904496"/>
                <a:gd name="connsiteX2-6885" fmla="*/ 2541791 w 3437029"/>
                <a:gd name="connsiteY2-6886" fmla="*/ 96537 h 2904496"/>
                <a:gd name="connsiteX3-6887" fmla="*/ 2675141 w 3437029"/>
                <a:gd name="connsiteY3-6888" fmla="*/ 102887 h 2904496"/>
                <a:gd name="connsiteX4-6889" fmla="*/ 2515121 w 3437029"/>
                <a:gd name="connsiteY4-6890" fmla="*/ 231157 h 2904496"/>
                <a:gd name="connsiteX5-6891" fmla="*/ 2407171 w 3437029"/>
                <a:gd name="connsiteY5-6892" fmla="*/ 438167 h 2904496"/>
                <a:gd name="connsiteX6-6893" fmla="*/ 2446541 w 3437029"/>
                <a:gd name="connsiteY6-6894" fmla="*/ 591837 h 2904496"/>
                <a:gd name="connsiteX7-6895" fmla="*/ 2643391 w 3437029"/>
                <a:gd name="connsiteY7-6896" fmla="*/ 483887 h 2904496"/>
                <a:gd name="connsiteX8-6897" fmla="*/ 2854211 w 3437029"/>
                <a:gd name="connsiteY8-6898" fmla="*/ 439437 h 2904496"/>
                <a:gd name="connsiteX9-6899" fmla="*/ 3090431 w 3437029"/>
                <a:gd name="connsiteY9-6900" fmla="*/ 499127 h 2904496"/>
                <a:gd name="connsiteX10-6901" fmla="*/ 2922791 w 3437029"/>
                <a:gd name="connsiteY10-6902" fmla="*/ 629937 h 2904496"/>
                <a:gd name="connsiteX11-6903" fmla="*/ 2805951 w 3437029"/>
                <a:gd name="connsiteY11-6904" fmla="*/ 861077 h 2904496"/>
                <a:gd name="connsiteX12-6905" fmla="*/ 2965971 w 3437029"/>
                <a:gd name="connsiteY12-6906" fmla="*/ 1113807 h 2904496"/>
                <a:gd name="connsiteX13-6907" fmla="*/ 3221241 w 3437029"/>
                <a:gd name="connsiteY13-6908" fmla="*/ 1228107 h 2904496"/>
                <a:gd name="connsiteX14-6909" fmla="*/ 2910091 w 3437029"/>
                <a:gd name="connsiteY14-6910" fmla="*/ 1404637 h 2904496"/>
                <a:gd name="connsiteX15-6911" fmla="*/ 3091701 w 3437029"/>
                <a:gd name="connsiteY15-6912" fmla="*/ 1572277 h 2904496"/>
                <a:gd name="connsiteX16-6913" fmla="*/ 3315221 w 3437029"/>
                <a:gd name="connsiteY16-6914" fmla="*/ 1778017 h 2904496"/>
                <a:gd name="connsiteX17-6915" fmla="*/ 3419361 w 3437029"/>
                <a:gd name="connsiteY17-6916" fmla="*/ 1992647 h 2904496"/>
                <a:gd name="connsiteX18-6917" fmla="*/ 2952001 w 3437029"/>
                <a:gd name="connsiteY18-6918" fmla="*/ 1948197 h 2904496"/>
                <a:gd name="connsiteX19-6919" fmla="*/ 2788171 w 3437029"/>
                <a:gd name="connsiteY19-6920" fmla="*/ 2101867 h 2904496"/>
                <a:gd name="connsiteX20-6921" fmla="*/ 2729751 w 3437029"/>
                <a:gd name="connsiteY20-6922" fmla="*/ 2379997 h 2904496"/>
                <a:gd name="connsiteX21-6923" fmla="*/ 2776741 w 3437029"/>
                <a:gd name="connsiteY21-6924" fmla="*/ 2612407 h 2904496"/>
                <a:gd name="connsiteX22-6925" fmla="*/ 2484641 w 3437029"/>
                <a:gd name="connsiteY22-6926" fmla="*/ 2344437 h 2904496"/>
                <a:gd name="connsiteX23-6927" fmla="*/ 2290331 w 3437029"/>
                <a:gd name="connsiteY23-6928" fmla="*/ 2293637 h 2904496"/>
                <a:gd name="connsiteX24-6929" fmla="*/ 2256041 w 3437029"/>
                <a:gd name="connsiteY24-6930" fmla="*/ 2462547 h 2904496"/>
                <a:gd name="connsiteX25-6931" fmla="*/ 2254771 w 3437029"/>
                <a:gd name="connsiteY25-6932" fmla="*/ 2597167 h 2904496"/>
                <a:gd name="connsiteX26-6933" fmla="*/ 2172221 w 3437029"/>
                <a:gd name="connsiteY26-6934" fmla="*/ 2792747 h 2904496"/>
                <a:gd name="connsiteX27-6935" fmla="*/ 1941081 w 3437029"/>
                <a:gd name="connsiteY27-6936" fmla="*/ 2460007 h 2904496"/>
                <a:gd name="connsiteX28-6937" fmla="*/ 1819161 w 3437029"/>
                <a:gd name="connsiteY28-6938" fmla="*/ 2471437 h 2904496"/>
                <a:gd name="connsiteX29-6939" fmla="*/ 1671841 w 3437029"/>
                <a:gd name="connsiteY29-6940" fmla="*/ 2712737 h 2904496"/>
                <a:gd name="connsiteX30-6941" fmla="*/ 1532141 w 3437029"/>
                <a:gd name="connsiteY30-6942" fmla="*/ 2903237 h 2904496"/>
                <a:gd name="connsiteX31-6943" fmla="*/ 1421651 w 3437029"/>
                <a:gd name="connsiteY31-6944" fmla="*/ 2618758 h 2904496"/>
                <a:gd name="connsiteX32-6945" fmla="*/ 1434351 w 3437029"/>
                <a:gd name="connsiteY32-6946" fmla="*/ 2630187 h 2904496"/>
                <a:gd name="connsiteX33-6947" fmla="*/ 1318781 w 3437029"/>
                <a:gd name="connsiteY33-6948" fmla="*/ 2391427 h 2904496"/>
                <a:gd name="connsiteX34-6949" fmla="*/ 1174001 w 3437029"/>
                <a:gd name="connsiteY34-6950" fmla="*/ 2540017 h 2904496"/>
                <a:gd name="connsiteX35-6951" fmla="*/ 956831 w 3437029"/>
                <a:gd name="connsiteY35-6952" fmla="*/ 2861327 h 2904496"/>
                <a:gd name="connsiteX36-6953" fmla="*/ 902221 w 3437029"/>
                <a:gd name="connsiteY36-6954" fmla="*/ 2470167 h 2904496"/>
                <a:gd name="connsiteX37-6955" fmla="*/ 972071 w 3437029"/>
                <a:gd name="connsiteY37-6956" fmla="*/ 2164097 h 2904496"/>
                <a:gd name="connsiteX38-6957" fmla="*/ 690131 w 3437029"/>
                <a:gd name="connsiteY38-6958" fmla="*/ 2326657 h 2904496"/>
                <a:gd name="connsiteX39-6959" fmla="*/ 8141 w 3437029"/>
                <a:gd name="connsiteY39-6960" fmla="*/ 2350787 h 2904496"/>
                <a:gd name="connsiteX40-6961" fmla="*/ 324371 w 3437029"/>
                <a:gd name="connsiteY40-6962" fmla="*/ 2131077 h 2904496"/>
                <a:gd name="connsiteX41-6963" fmla="*/ 417081 w 3437029"/>
                <a:gd name="connsiteY41-6964" fmla="*/ 2043447 h 2904496"/>
                <a:gd name="connsiteX42-6965" fmla="*/ 471691 w 3437029"/>
                <a:gd name="connsiteY42-6966" fmla="*/ 1842787 h 2904496"/>
                <a:gd name="connsiteX43-6967" fmla="*/ 347231 w 3437029"/>
                <a:gd name="connsiteY43-6968" fmla="*/ 1856757 h 2904496"/>
                <a:gd name="connsiteX44-6969" fmla="*/ 297701 w 3437029"/>
                <a:gd name="connsiteY44-6970" fmla="*/ 1794527 h 2904496"/>
                <a:gd name="connsiteX45-6971" fmla="*/ 113551 w 3437029"/>
                <a:gd name="connsiteY45-6972" fmla="*/ 1682767 h 2904496"/>
                <a:gd name="connsiteX46-6973" fmla="*/ 423431 w 3437029"/>
                <a:gd name="connsiteY46-6974" fmla="*/ 1564657 h 2904496"/>
                <a:gd name="connsiteX47-6975" fmla="*/ 570751 w 3437029"/>
                <a:gd name="connsiteY47-6976" fmla="*/ 1399557 h 2904496"/>
                <a:gd name="connsiteX48-6977" fmla="*/ 561861 w 3437029"/>
                <a:gd name="connsiteY48-6978" fmla="*/ 1303037 h 2904496"/>
                <a:gd name="connsiteX49-6979" fmla="*/ 278651 w 3437029"/>
                <a:gd name="connsiteY49-6980" fmla="*/ 1286527 h 2904496"/>
                <a:gd name="connsiteX50-6981" fmla="*/ 117361 w 3437029"/>
                <a:gd name="connsiteY50-6982" fmla="*/ 1210327 h 2904496"/>
                <a:gd name="connsiteX51-6983" fmla="*/ 5601 w 3437029"/>
                <a:gd name="connsiteY51-6984" fmla="*/ 1018557 h 2904496"/>
                <a:gd name="connsiteX52-6985" fmla="*/ 248171 w 3437029"/>
                <a:gd name="connsiteY52-6986" fmla="*/ 1052847 h 2904496"/>
                <a:gd name="connsiteX53-6987" fmla="*/ 484391 w 3437029"/>
                <a:gd name="connsiteY53-6988" fmla="*/ 928387 h 2904496"/>
                <a:gd name="connsiteX54-6989" fmla="*/ 503441 w 3437029"/>
                <a:gd name="connsiteY54-6990" fmla="*/ 604537 h 2904496"/>
                <a:gd name="connsiteX55-6991" fmla="*/ 636791 w 3437029"/>
                <a:gd name="connsiteY55-6992" fmla="*/ 261637 h 2904496"/>
                <a:gd name="connsiteX56-6993" fmla="*/ 801891 w 3437029"/>
                <a:gd name="connsiteY56-6994" fmla="*/ 166387 h 2904496"/>
                <a:gd name="connsiteX57-6995" fmla="*/ 871741 w 3437029"/>
                <a:gd name="connsiteY57-6996" fmla="*/ 420387 h 2904496"/>
                <a:gd name="connsiteX58-6997" fmla="*/ 1208291 w 3437029"/>
                <a:gd name="connsiteY58-6998" fmla="*/ 521987 h 2904496"/>
                <a:gd name="connsiteX59-6999" fmla="*/ 1386091 w 3437029"/>
                <a:gd name="connsiteY59-7000" fmla="*/ 90187 h 2904496"/>
                <a:gd name="connsiteX60-7001" fmla="*/ 1513091 w 3437029"/>
                <a:gd name="connsiteY60-7002" fmla="*/ 20337 h 2904496"/>
                <a:gd name="connsiteX61-7003" fmla="*/ 1544841 w 3437029"/>
                <a:gd name="connsiteY61-7004" fmla="*/ 356887 h 2904496"/>
                <a:gd name="connsiteX62-7005" fmla="*/ 1728991 w 3437029"/>
                <a:gd name="connsiteY62-7006" fmla="*/ 458487 h 2904496"/>
                <a:gd name="connsiteX63-7007" fmla="*/ 1900441 w 3437029"/>
                <a:gd name="connsiteY63-7008" fmla="*/ 261637 h 2904496"/>
                <a:gd name="connsiteX64-7009" fmla="*/ 1944891 w 3437029"/>
                <a:gd name="connsiteY64-7010" fmla="*/ 490237 h 2904496"/>
                <a:gd name="connsiteX0-7011" fmla="*/ 1944891 w 3437029"/>
                <a:gd name="connsiteY0-7012" fmla="*/ 490237 h 2904496"/>
                <a:gd name="connsiteX1-7013" fmla="*/ 2190001 w 3437029"/>
                <a:gd name="connsiteY1-7014" fmla="*/ 209567 h 2904496"/>
                <a:gd name="connsiteX2-7015" fmla="*/ 2541791 w 3437029"/>
                <a:gd name="connsiteY2-7016" fmla="*/ 96537 h 2904496"/>
                <a:gd name="connsiteX3-7017" fmla="*/ 2675141 w 3437029"/>
                <a:gd name="connsiteY3-7018" fmla="*/ 102887 h 2904496"/>
                <a:gd name="connsiteX4-7019" fmla="*/ 2515121 w 3437029"/>
                <a:gd name="connsiteY4-7020" fmla="*/ 231157 h 2904496"/>
                <a:gd name="connsiteX5-7021" fmla="*/ 2407171 w 3437029"/>
                <a:gd name="connsiteY5-7022" fmla="*/ 438167 h 2904496"/>
                <a:gd name="connsiteX6-7023" fmla="*/ 2446541 w 3437029"/>
                <a:gd name="connsiteY6-7024" fmla="*/ 591837 h 2904496"/>
                <a:gd name="connsiteX7-7025" fmla="*/ 2643391 w 3437029"/>
                <a:gd name="connsiteY7-7026" fmla="*/ 483887 h 2904496"/>
                <a:gd name="connsiteX8-7027" fmla="*/ 2854211 w 3437029"/>
                <a:gd name="connsiteY8-7028" fmla="*/ 439437 h 2904496"/>
                <a:gd name="connsiteX9-7029" fmla="*/ 3090431 w 3437029"/>
                <a:gd name="connsiteY9-7030" fmla="*/ 499127 h 2904496"/>
                <a:gd name="connsiteX10-7031" fmla="*/ 2922791 w 3437029"/>
                <a:gd name="connsiteY10-7032" fmla="*/ 629937 h 2904496"/>
                <a:gd name="connsiteX11-7033" fmla="*/ 2805951 w 3437029"/>
                <a:gd name="connsiteY11-7034" fmla="*/ 861077 h 2904496"/>
                <a:gd name="connsiteX12-7035" fmla="*/ 2965971 w 3437029"/>
                <a:gd name="connsiteY12-7036" fmla="*/ 1113807 h 2904496"/>
                <a:gd name="connsiteX13-7037" fmla="*/ 3221241 w 3437029"/>
                <a:gd name="connsiteY13-7038" fmla="*/ 1228107 h 2904496"/>
                <a:gd name="connsiteX14-7039" fmla="*/ 2910091 w 3437029"/>
                <a:gd name="connsiteY14-7040" fmla="*/ 1404637 h 2904496"/>
                <a:gd name="connsiteX15-7041" fmla="*/ 3091701 w 3437029"/>
                <a:gd name="connsiteY15-7042" fmla="*/ 1572277 h 2904496"/>
                <a:gd name="connsiteX16-7043" fmla="*/ 3315221 w 3437029"/>
                <a:gd name="connsiteY16-7044" fmla="*/ 1778017 h 2904496"/>
                <a:gd name="connsiteX17-7045" fmla="*/ 3419361 w 3437029"/>
                <a:gd name="connsiteY17-7046" fmla="*/ 1992647 h 2904496"/>
                <a:gd name="connsiteX18-7047" fmla="*/ 2952001 w 3437029"/>
                <a:gd name="connsiteY18-7048" fmla="*/ 1948197 h 2904496"/>
                <a:gd name="connsiteX19-7049" fmla="*/ 2788171 w 3437029"/>
                <a:gd name="connsiteY19-7050" fmla="*/ 2101867 h 2904496"/>
                <a:gd name="connsiteX20-7051" fmla="*/ 2729751 w 3437029"/>
                <a:gd name="connsiteY20-7052" fmla="*/ 2379997 h 2904496"/>
                <a:gd name="connsiteX21-7053" fmla="*/ 2776741 w 3437029"/>
                <a:gd name="connsiteY21-7054" fmla="*/ 2612407 h 2904496"/>
                <a:gd name="connsiteX22-7055" fmla="*/ 2484641 w 3437029"/>
                <a:gd name="connsiteY22-7056" fmla="*/ 2344437 h 2904496"/>
                <a:gd name="connsiteX23-7057" fmla="*/ 2290331 w 3437029"/>
                <a:gd name="connsiteY23-7058" fmla="*/ 2293637 h 2904496"/>
                <a:gd name="connsiteX24-7059" fmla="*/ 2256041 w 3437029"/>
                <a:gd name="connsiteY24-7060" fmla="*/ 2462547 h 2904496"/>
                <a:gd name="connsiteX25-7061" fmla="*/ 2254771 w 3437029"/>
                <a:gd name="connsiteY25-7062" fmla="*/ 2597167 h 2904496"/>
                <a:gd name="connsiteX26-7063" fmla="*/ 2172221 w 3437029"/>
                <a:gd name="connsiteY26-7064" fmla="*/ 2792747 h 2904496"/>
                <a:gd name="connsiteX27-7065" fmla="*/ 1941081 w 3437029"/>
                <a:gd name="connsiteY27-7066" fmla="*/ 2460007 h 2904496"/>
                <a:gd name="connsiteX28-7067" fmla="*/ 1819161 w 3437029"/>
                <a:gd name="connsiteY28-7068" fmla="*/ 2471437 h 2904496"/>
                <a:gd name="connsiteX29-7069" fmla="*/ 1671841 w 3437029"/>
                <a:gd name="connsiteY29-7070" fmla="*/ 2712737 h 2904496"/>
                <a:gd name="connsiteX30-7071" fmla="*/ 1532141 w 3437029"/>
                <a:gd name="connsiteY30-7072" fmla="*/ 2903237 h 2904496"/>
                <a:gd name="connsiteX31-7073" fmla="*/ 1421651 w 3437029"/>
                <a:gd name="connsiteY31-7074" fmla="*/ 2618758 h 2904496"/>
                <a:gd name="connsiteX32-7075" fmla="*/ 1434351 w 3437029"/>
                <a:gd name="connsiteY32-7076" fmla="*/ 2630187 h 2904496"/>
                <a:gd name="connsiteX33-7077" fmla="*/ 1318781 w 3437029"/>
                <a:gd name="connsiteY33-7078" fmla="*/ 2391427 h 2904496"/>
                <a:gd name="connsiteX34-7079" fmla="*/ 1174001 w 3437029"/>
                <a:gd name="connsiteY34-7080" fmla="*/ 2540017 h 2904496"/>
                <a:gd name="connsiteX35-7081" fmla="*/ 956831 w 3437029"/>
                <a:gd name="connsiteY35-7082" fmla="*/ 2861327 h 2904496"/>
                <a:gd name="connsiteX36-7083" fmla="*/ 902221 w 3437029"/>
                <a:gd name="connsiteY36-7084" fmla="*/ 2470167 h 2904496"/>
                <a:gd name="connsiteX37-7085" fmla="*/ 972071 w 3437029"/>
                <a:gd name="connsiteY37-7086" fmla="*/ 2164097 h 2904496"/>
                <a:gd name="connsiteX38-7087" fmla="*/ 690131 w 3437029"/>
                <a:gd name="connsiteY38-7088" fmla="*/ 2326657 h 2904496"/>
                <a:gd name="connsiteX39-7089" fmla="*/ 8141 w 3437029"/>
                <a:gd name="connsiteY39-7090" fmla="*/ 2350787 h 2904496"/>
                <a:gd name="connsiteX40-7091" fmla="*/ 324371 w 3437029"/>
                <a:gd name="connsiteY40-7092" fmla="*/ 2131077 h 2904496"/>
                <a:gd name="connsiteX41-7093" fmla="*/ 417081 w 3437029"/>
                <a:gd name="connsiteY41-7094" fmla="*/ 2043447 h 2904496"/>
                <a:gd name="connsiteX42-7095" fmla="*/ 471691 w 3437029"/>
                <a:gd name="connsiteY42-7096" fmla="*/ 1842787 h 2904496"/>
                <a:gd name="connsiteX43-7097" fmla="*/ 392951 w 3437029"/>
                <a:gd name="connsiteY43-7098" fmla="*/ 1803417 h 2904496"/>
                <a:gd name="connsiteX44-7099" fmla="*/ 297701 w 3437029"/>
                <a:gd name="connsiteY44-7100" fmla="*/ 1794527 h 2904496"/>
                <a:gd name="connsiteX45-7101" fmla="*/ 113551 w 3437029"/>
                <a:gd name="connsiteY45-7102" fmla="*/ 1682767 h 2904496"/>
                <a:gd name="connsiteX46-7103" fmla="*/ 423431 w 3437029"/>
                <a:gd name="connsiteY46-7104" fmla="*/ 1564657 h 2904496"/>
                <a:gd name="connsiteX47-7105" fmla="*/ 570751 w 3437029"/>
                <a:gd name="connsiteY47-7106" fmla="*/ 1399557 h 2904496"/>
                <a:gd name="connsiteX48-7107" fmla="*/ 561861 w 3437029"/>
                <a:gd name="connsiteY48-7108" fmla="*/ 1303037 h 2904496"/>
                <a:gd name="connsiteX49-7109" fmla="*/ 278651 w 3437029"/>
                <a:gd name="connsiteY49-7110" fmla="*/ 1286527 h 2904496"/>
                <a:gd name="connsiteX50-7111" fmla="*/ 117361 w 3437029"/>
                <a:gd name="connsiteY50-7112" fmla="*/ 1210327 h 2904496"/>
                <a:gd name="connsiteX51-7113" fmla="*/ 5601 w 3437029"/>
                <a:gd name="connsiteY51-7114" fmla="*/ 1018557 h 2904496"/>
                <a:gd name="connsiteX52-7115" fmla="*/ 248171 w 3437029"/>
                <a:gd name="connsiteY52-7116" fmla="*/ 1052847 h 2904496"/>
                <a:gd name="connsiteX53-7117" fmla="*/ 484391 w 3437029"/>
                <a:gd name="connsiteY53-7118" fmla="*/ 928387 h 2904496"/>
                <a:gd name="connsiteX54-7119" fmla="*/ 503441 w 3437029"/>
                <a:gd name="connsiteY54-7120" fmla="*/ 604537 h 2904496"/>
                <a:gd name="connsiteX55-7121" fmla="*/ 636791 w 3437029"/>
                <a:gd name="connsiteY55-7122" fmla="*/ 261637 h 2904496"/>
                <a:gd name="connsiteX56-7123" fmla="*/ 801891 w 3437029"/>
                <a:gd name="connsiteY56-7124" fmla="*/ 166387 h 2904496"/>
                <a:gd name="connsiteX57-7125" fmla="*/ 871741 w 3437029"/>
                <a:gd name="connsiteY57-7126" fmla="*/ 420387 h 2904496"/>
                <a:gd name="connsiteX58-7127" fmla="*/ 1208291 w 3437029"/>
                <a:gd name="connsiteY58-7128" fmla="*/ 521987 h 2904496"/>
                <a:gd name="connsiteX59-7129" fmla="*/ 1386091 w 3437029"/>
                <a:gd name="connsiteY59-7130" fmla="*/ 90187 h 2904496"/>
                <a:gd name="connsiteX60-7131" fmla="*/ 1513091 w 3437029"/>
                <a:gd name="connsiteY60-7132" fmla="*/ 20337 h 2904496"/>
                <a:gd name="connsiteX61-7133" fmla="*/ 1544841 w 3437029"/>
                <a:gd name="connsiteY61-7134" fmla="*/ 356887 h 2904496"/>
                <a:gd name="connsiteX62-7135" fmla="*/ 1728991 w 3437029"/>
                <a:gd name="connsiteY62-7136" fmla="*/ 458487 h 2904496"/>
                <a:gd name="connsiteX63-7137" fmla="*/ 1900441 w 3437029"/>
                <a:gd name="connsiteY63-7138" fmla="*/ 261637 h 2904496"/>
                <a:gd name="connsiteX64-7139" fmla="*/ 1944891 w 3437029"/>
                <a:gd name="connsiteY64-7140" fmla="*/ 490237 h 2904496"/>
                <a:gd name="connsiteX0-7141" fmla="*/ 1942702 w 3434840"/>
                <a:gd name="connsiteY0-7142" fmla="*/ 490237 h 2904496"/>
                <a:gd name="connsiteX1-7143" fmla="*/ 2187812 w 3434840"/>
                <a:gd name="connsiteY1-7144" fmla="*/ 209567 h 2904496"/>
                <a:gd name="connsiteX2-7145" fmla="*/ 2539602 w 3434840"/>
                <a:gd name="connsiteY2-7146" fmla="*/ 96537 h 2904496"/>
                <a:gd name="connsiteX3-7147" fmla="*/ 2672952 w 3434840"/>
                <a:gd name="connsiteY3-7148" fmla="*/ 102887 h 2904496"/>
                <a:gd name="connsiteX4-7149" fmla="*/ 2512932 w 3434840"/>
                <a:gd name="connsiteY4-7150" fmla="*/ 231157 h 2904496"/>
                <a:gd name="connsiteX5-7151" fmla="*/ 2404982 w 3434840"/>
                <a:gd name="connsiteY5-7152" fmla="*/ 438167 h 2904496"/>
                <a:gd name="connsiteX6-7153" fmla="*/ 2444352 w 3434840"/>
                <a:gd name="connsiteY6-7154" fmla="*/ 591837 h 2904496"/>
                <a:gd name="connsiteX7-7155" fmla="*/ 2641202 w 3434840"/>
                <a:gd name="connsiteY7-7156" fmla="*/ 483887 h 2904496"/>
                <a:gd name="connsiteX8-7157" fmla="*/ 2852022 w 3434840"/>
                <a:gd name="connsiteY8-7158" fmla="*/ 439437 h 2904496"/>
                <a:gd name="connsiteX9-7159" fmla="*/ 3088242 w 3434840"/>
                <a:gd name="connsiteY9-7160" fmla="*/ 499127 h 2904496"/>
                <a:gd name="connsiteX10-7161" fmla="*/ 2920602 w 3434840"/>
                <a:gd name="connsiteY10-7162" fmla="*/ 629937 h 2904496"/>
                <a:gd name="connsiteX11-7163" fmla="*/ 2803762 w 3434840"/>
                <a:gd name="connsiteY11-7164" fmla="*/ 861077 h 2904496"/>
                <a:gd name="connsiteX12-7165" fmla="*/ 2963782 w 3434840"/>
                <a:gd name="connsiteY12-7166" fmla="*/ 1113807 h 2904496"/>
                <a:gd name="connsiteX13-7167" fmla="*/ 3219052 w 3434840"/>
                <a:gd name="connsiteY13-7168" fmla="*/ 1228107 h 2904496"/>
                <a:gd name="connsiteX14-7169" fmla="*/ 2907902 w 3434840"/>
                <a:gd name="connsiteY14-7170" fmla="*/ 1404637 h 2904496"/>
                <a:gd name="connsiteX15-7171" fmla="*/ 3089512 w 3434840"/>
                <a:gd name="connsiteY15-7172" fmla="*/ 1572277 h 2904496"/>
                <a:gd name="connsiteX16-7173" fmla="*/ 3313032 w 3434840"/>
                <a:gd name="connsiteY16-7174" fmla="*/ 1778017 h 2904496"/>
                <a:gd name="connsiteX17-7175" fmla="*/ 3417172 w 3434840"/>
                <a:gd name="connsiteY17-7176" fmla="*/ 1992647 h 2904496"/>
                <a:gd name="connsiteX18-7177" fmla="*/ 2949812 w 3434840"/>
                <a:gd name="connsiteY18-7178" fmla="*/ 1948197 h 2904496"/>
                <a:gd name="connsiteX19-7179" fmla="*/ 2785982 w 3434840"/>
                <a:gd name="connsiteY19-7180" fmla="*/ 2101867 h 2904496"/>
                <a:gd name="connsiteX20-7181" fmla="*/ 2727562 w 3434840"/>
                <a:gd name="connsiteY20-7182" fmla="*/ 2379997 h 2904496"/>
                <a:gd name="connsiteX21-7183" fmla="*/ 2774552 w 3434840"/>
                <a:gd name="connsiteY21-7184" fmla="*/ 2612407 h 2904496"/>
                <a:gd name="connsiteX22-7185" fmla="*/ 2482452 w 3434840"/>
                <a:gd name="connsiteY22-7186" fmla="*/ 2344437 h 2904496"/>
                <a:gd name="connsiteX23-7187" fmla="*/ 2288142 w 3434840"/>
                <a:gd name="connsiteY23-7188" fmla="*/ 2293637 h 2904496"/>
                <a:gd name="connsiteX24-7189" fmla="*/ 2253852 w 3434840"/>
                <a:gd name="connsiteY24-7190" fmla="*/ 2462547 h 2904496"/>
                <a:gd name="connsiteX25-7191" fmla="*/ 2252582 w 3434840"/>
                <a:gd name="connsiteY25-7192" fmla="*/ 2597167 h 2904496"/>
                <a:gd name="connsiteX26-7193" fmla="*/ 2170032 w 3434840"/>
                <a:gd name="connsiteY26-7194" fmla="*/ 2792747 h 2904496"/>
                <a:gd name="connsiteX27-7195" fmla="*/ 1938892 w 3434840"/>
                <a:gd name="connsiteY27-7196" fmla="*/ 2460007 h 2904496"/>
                <a:gd name="connsiteX28-7197" fmla="*/ 1816972 w 3434840"/>
                <a:gd name="connsiteY28-7198" fmla="*/ 2471437 h 2904496"/>
                <a:gd name="connsiteX29-7199" fmla="*/ 1669652 w 3434840"/>
                <a:gd name="connsiteY29-7200" fmla="*/ 2712737 h 2904496"/>
                <a:gd name="connsiteX30-7201" fmla="*/ 1529952 w 3434840"/>
                <a:gd name="connsiteY30-7202" fmla="*/ 2903237 h 2904496"/>
                <a:gd name="connsiteX31-7203" fmla="*/ 1419462 w 3434840"/>
                <a:gd name="connsiteY31-7204" fmla="*/ 2618758 h 2904496"/>
                <a:gd name="connsiteX32-7205" fmla="*/ 1432162 w 3434840"/>
                <a:gd name="connsiteY32-7206" fmla="*/ 2630187 h 2904496"/>
                <a:gd name="connsiteX33-7207" fmla="*/ 1316592 w 3434840"/>
                <a:gd name="connsiteY33-7208" fmla="*/ 2391427 h 2904496"/>
                <a:gd name="connsiteX34-7209" fmla="*/ 1171812 w 3434840"/>
                <a:gd name="connsiteY34-7210" fmla="*/ 2540017 h 2904496"/>
                <a:gd name="connsiteX35-7211" fmla="*/ 954642 w 3434840"/>
                <a:gd name="connsiteY35-7212" fmla="*/ 2861327 h 2904496"/>
                <a:gd name="connsiteX36-7213" fmla="*/ 900032 w 3434840"/>
                <a:gd name="connsiteY36-7214" fmla="*/ 2470167 h 2904496"/>
                <a:gd name="connsiteX37-7215" fmla="*/ 969882 w 3434840"/>
                <a:gd name="connsiteY37-7216" fmla="*/ 2164097 h 2904496"/>
                <a:gd name="connsiteX38-7217" fmla="*/ 687942 w 3434840"/>
                <a:gd name="connsiteY38-7218" fmla="*/ 2326657 h 2904496"/>
                <a:gd name="connsiteX39-7219" fmla="*/ 280272 w 3434840"/>
                <a:gd name="connsiteY39-7220" fmla="*/ 2297447 h 2904496"/>
                <a:gd name="connsiteX40-7221" fmla="*/ 322182 w 3434840"/>
                <a:gd name="connsiteY40-7222" fmla="*/ 2131077 h 2904496"/>
                <a:gd name="connsiteX41-7223" fmla="*/ 414892 w 3434840"/>
                <a:gd name="connsiteY41-7224" fmla="*/ 2043447 h 2904496"/>
                <a:gd name="connsiteX42-7225" fmla="*/ 469502 w 3434840"/>
                <a:gd name="connsiteY42-7226" fmla="*/ 1842787 h 2904496"/>
                <a:gd name="connsiteX43-7227" fmla="*/ 390762 w 3434840"/>
                <a:gd name="connsiteY43-7228" fmla="*/ 1803417 h 2904496"/>
                <a:gd name="connsiteX44-7229" fmla="*/ 295512 w 3434840"/>
                <a:gd name="connsiteY44-7230" fmla="*/ 1794527 h 2904496"/>
                <a:gd name="connsiteX45-7231" fmla="*/ 111362 w 3434840"/>
                <a:gd name="connsiteY45-7232" fmla="*/ 1682767 h 2904496"/>
                <a:gd name="connsiteX46-7233" fmla="*/ 421242 w 3434840"/>
                <a:gd name="connsiteY46-7234" fmla="*/ 1564657 h 2904496"/>
                <a:gd name="connsiteX47-7235" fmla="*/ 568562 w 3434840"/>
                <a:gd name="connsiteY47-7236" fmla="*/ 1399557 h 2904496"/>
                <a:gd name="connsiteX48-7237" fmla="*/ 559672 w 3434840"/>
                <a:gd name="connsiteY48-7238" fmla="*/ 1303037 h 2904496"/>
                <a:gd name="connsiteX49-7239" fmla="*/ 276462 w 3434840"/>
                <a:gd name="connsiteY49-7240" fmla="*/ 1286527 h 2904496"/>
                <a:gd name="connsiteX50-7241" fmla="*/ 115172 w 3434840"/>
                <a:gd name="connsiteY50-7242" fmla="*/ 1210327 h 2904496"/>
                <a:gd name="connsiteX51-7243" fmla="*/ 3412 w 3434840"/>
                <a:gd name="connsiteY51-7244" fmla="*/ 1018557 h 2904496"/>
                <a:gd name="connsiteX52-7245" fmla="*/ 245982 w 3434840"/>
                <a:gd name="connsiteY52-7246" fmla="*/ 1052847 h 2904496"/>
                <a:gd name="connsiteX53-7247" fmla="*/ 482202 w 3434840"/>
                <a:gd name="connsiteY53-7248" fmla="*/ 928387 h 2904496"/>
                <a:gd name="connsiteX54-7249" fmla="*/ 501252 w 3434840"/>
                <a:gd name="connsiteY54-7250" fmla="*/ 604537 h 2904496"/>
                <a:gd name="connsiteX55-7251" fmla="*/ 634602 w 3434840"/>
                <a:gd name="connsiteY55-7252" fmla="*/ 261637 h 2904496"/>
                <a:gd name="connsiteX56-7253" fmla="*/ 799702 w 3434840"/>
                <a:gd name="connsiteY56-7254" fmla="*/ 166387 h 2904496"/>
                <a:gd name="connsiteX57-7255" fmla="*/ 869552 w 3434840"/>
                <a:gd name="connsiteY57-7256" fmla="*/ 420387 h 2904496"/>
                <a:gd name="connsiteX58-7257" fmla="*/ 1206102 w 3434840"/>
                <a:gd name="connsiteY58-7258" fmla="*/ 521987 h 2904496"/>
                <a:gd name="connsiteX59-7259" fmla="*/ 1383902 w 3434840"/>
                <a:gd name="connsiteY59-7260" fmla="*/ 90187 h 2904496"/>
                <a:gd name="connsiteX60-7261" fmla="*/ 1510902 w 3434840"/>
                <a:gd name="connsiteY60-7262" fmla="*/ 20337 h 2904496"/>
                <a:gd name="connsiteX61-7263" fmla="*/ 1542652 w 3434840"/>
                <a:gd name="connsiteY61-7264" fmla="*/ 356887 h 2904496"/>
                <a:gd name="connsiteX62-7265" fmla="*/ 1726802 w 3434840"/>
                <a:gd name="connsiteY62-7266" fmla="*/ 458487 h 2904496"/>
                <a:gd name="connsiteX63-7267" fmla="*/ 1898252 w 3434840"/>
                <a:gd name="connsiteY63-7268" fmla="*/ 261637 h 2904496"/>
                <a:gd name="connsiteX64-7269" fmla="*/ 1942702 w 3434840"/>
                <a:gd name="connsiteY64-7270" fmla="*/ 490237 h 2904496"/>
                <a:gd name="connsiteX0-7271" fmla="*/ 1942702 w 3434840"/>
                <a:gd name="connsiteY0-7272" fmla="*/ 490237 h 2904496"/>
                <a:gd name="connsiteX1-7273" fmla="*/ 2187812 w 3434840"/>
                <a:gd name="connsiteY1-7274" fmla="*/ 209567 h 2904496"/>
                <a:gd name="connsiteX2-7275" fmla="*/ 2539602 w 3434840"/>
                <a:gd name="connsiteY2-7276" fmla="*/ 96537 h 2904496"/>
                <a:gd name="connsiteX3-7277" fmla="*/ 2672952 w 3434840"/>
                <a:gd name="connsiteY3-7278" fmla="*/ 102887 h 2904496"/>
                <a:gd name="connsiteX4-7279" fmla="*/ 2512932 w 3434840"/>
                <a:gd name="connsiteY4-7280" fmla="*/ 231157 h 2904496"/>
                <a:gd name="connsiteX5-7281" fmla="*/ 2404982 w 3434840"/>
                <a:gd name="connsiteY5-7282" fmla="*/ 438167 h 2904496"/>
                <a:gd name="connsiteX6-7283" fmla="*/ 2444352 w 3434840"/>
                <a:gd name="connsiteY6-7284" fmla="*/ 591837 h 2904496"/>
                <a:gd name="connsiteX7-7285" fmla="*/ 2641202 w 3434840"/>
                <a:gd name="connsiteY7-7286" fmla="*/ 483887 h 2904496"/>
                <a:gd name="connsiteX8-7287" fmla="*/ 2852022 w 3434840"/>
                <a:gd name="connsiteY8-7288" fmla="*/ 439437 h 2904496"/>
                <a:gd name="connsiteX9-7289" fmla="*/ 3088242 w 3434840"/>
                <a:gd name="connsiteY9-7290" fmla="*/ 499127 h 2904496"/>
                <a:gd name="connsiteX10-7291" fmla="*/ 2920602 w 3434840"/>
                <a:gd name="connsiteY10-7292" fmla="*/ 629937 h 2904496"/>
                <a:gd name="connsiteX11-7293" fmla="*/ 2803762 w 3434840"/>
                <a:gd name="connsiteY11-7294" fmla="*/ 861077 h 2904496"/>
                <a:gd name="connsiteX12-7295" fmla="*/ 2963782 w 3434840"/>
                <a:gd name="connsiteY12-7296" fmla="*/ 1113807 h 2904496"/>
                <a:gd name="connsiteX13-7297" fmla="*/ 3219052 w 3434840"/>
                <a:gd name="connsiteY13-7298" fmla="*/ 1228107 h 2904496"/>
                <a:gd name="connsiteX14-7299" fmla="*/ 2907902 w 3434840"/>
                <a:gd name="connsiteY14-7300" fmla="*/ 1404637 h 2904496"/>
                <a:gd name="connsiteX15-7301" fmla="*/ 3089512 w 3434840"/>
                <a:gd name="connsiteY15-7302" fmla="*/ 1572277 h 2904496"/>
                <a:gd name="connsiteX16-7303" fmla="*/ 3313032 w 3434840"/>
                <a:gd name="connsiteY16-7304" fmla="*/ 1778017 h 2904496"/>
                <a:gd name="connsiteX17-7305" fmla="*/ 3417172 w 3434840"/>
                <a:gd name="connsiteY17-7306" fmla="*/ 1992647 h 2904496"/>
                <a:gd name="connsiteX18-7307" fmla="*/ 2949812 w 3434840"/>
                <a:gd name="connsiteY18-7308" fmla="*/ 1948197 h 2904496"/>
                <a:gd name="connsiteX19-7309" fmla="*/ 2785982 w 3434840"/>
                <a:gd name="connsiteY19-7310" fmla="*/ 2101867 h 2904496"/>
                <a:gd name="connsiteX20-7311" fmla="*/ 2727562 w 3434840"/>
                <a:gd name="connsiteY20-7312" fmla="*/ 2379997 h 2904496"/>
                <a:gd name="connsiteX21-7313" fmla="*/ 2774552 w 3434840"/>
                <a:gd name="connsiteY21-7314" fmla="*/ 2612407 h 2904496"/>
                <a:gd name="connsiteX22-7315" fmla="*/ 2482452 w 3434840"/>
                <a:gd name="connsiteY22-7316" fmla="*/ 2344437 h 2904496"/>
                <a:gd name="connsiteX23-7317" fmla="*/ 2288142 w 3434840"/>
                <a:gd name="connsiteY23-7318" fmla="*/ 2293637 h 2904496"/>
                <a:gd name="connsiteX24-7319" fmla="*/ 2253852 w 3434840"/>
                <a:gd name="connsiteY24-7320" fmla="*/ 2462547 h 2904496"/>
                <a:gd name="connsiteX25-7321" fmla="*/ 2252582 w 3434840"/>
                <a:gd name="connsiteY25-7322" fmla="*/ 2597167 h 2904496"/>
                <a:gd name="connsiteX26-7323" fmla="*/ 2170032 w 3434840"/>
                <a:gd name="connsiteY26-7324" fmla="*/ 2792747 h 2904496"/>
                <a:gd name="connsiteX27-7325" fmla="*/ 1938892 w 3434840"/>
                <a:gd name="connsiteY27-7326" fmla="*/ 2460007 h 2904496"/>
                <a:gd name="connsiteX28-7327" fmla="*/ 1816972 w 3434840"/>
                <a:gd name="connsiteY28-7328" fmla="*/ 2471437 h 2904496"/>
                <a:gd name="connsiteX29-7329" fmla="*/ 1669652 w 3434840"/>
                <a:gd name="connsiteY29-7330" fmla="*/ 2712737 h 2904496"/>
                <a:gd name="connsiteX30-7331" fmla="*/ 1529952 w 3434840"/>
                <a:gd name="connsiteY30-7332" fmla="*/ 2903237 h 2904496"/>
                <a:gd name="connsiteX31-7333" fmla="*/ 1419462 w 3434840"/>
                <a:gd name="connsiteY31-7334" fmla="*/ 2618758 h 2904496"/>
                <a:gd name="connsiteX32-7335" fmla="*/ 1432162 w 3434840"/>
                <a:gd name="connsiteY32-7336" fmla="*/ 2630187 h 2904496"/>
                <a:gd name="connsiteX33-7337" fmla="*/ 1316592 w 3434840"/>
                <a:gd name="connsiteY33-7338" fmla="*/ 2391427 h 2904496"/>
                <a:gd name="connsiteX34-7339" fmla="*/ 1171812 w 3434840"/>
                <a:gd name="connsiteY34-7340" fmla="*/ 2540017 h 2904496"/>
                <a:gd name="connsiteX35-7341" fmla="*/ 954642 w 3434840"/>
                <a:gd name="connsiteY35-7342" fmla="*/ 2861327 h 2904496"/>
                <a:gd name="connsiteX36-7343" fmla="*/ 900032 w 3434840"/>
                <a:gd name="connsiteY36-7344" fmla="*/ 2470167 h 2904496"/>
                <a:gd name="connsiteX37-7345" fmla="*/ 969882 w 3434840"/>
                <a:gd name="connsiteY37-7346" fmla="*/ 2164097 h 2904496"/>
                <a:gd name="connsiteX38-7347" fmla="*/ 680322 w 3434840"/>
                <a:gd name="connsiteY38-7348" fmla="*/ 2280937 h 2904496"/>
                <a:gd name="connsiteX39-7349" fmla="*/ 280272 w 3434840"/>
                <a:gd name="connsiteY39-7350" fmla="*/ 2297447 h 2904496"/>
                <a:gd name="connsiteX40-7351" fmla="*/ 322182 w 3434840"/>
                <a:gd name="connsiteY40-7352" fmla="*/ 2131077 h 2904496"/>
                <a:gd name="connsiteX41-7353" fmla="*/ 414892 w 3434840"/>
                <a:gd name="connsiteY41-7354" fmla="*/ 2043447 h 2904496"/>
                <a:gd name="connsiteX42-7355" fmla="*/ 469502 w 3434840"/>
                <a:gd name="connsiteY42-7356" fmla="*/ 1842787 h 2904496"/>
                <a:gd name="connsiteX43-7357" fmla="*/ 390762 w 3434840"/>
                <a:gd name="connsiteY43-7358" fmla="*/ 1803417 h 2904496"/>
                <a:gd name="connsiteX44-7359" fmla="*/ 295512 w 3434840"/>
                <a:gd name="connsiteY44-7360" fmla="*/ 1794527 h 2904496"/>
                <a:gd name="connsiteX45-7361" fmla="*/ 111362 w 3434840"/>
                <a:gd name="connsiteY45-7362" fmla="*/ 1682767 h 2904496"/>
                <a:gd name="connsiteX46-7363" fmla="*/ 421242 w 3434840"/>
                <a:gd name="connsiteY46-7364" fmla="*/ 1564657 h 2904496"/>
                <a:gd name="connsiteX47-7365" fmla="*/ 568562 w 3434840"/>
                <a:gd name="connsiteY47-7366" fmla="*/ 1399557 h 2904496"/>
                <a:gd name="connsiteX48-7367" fmla="*/ 559672 w 3434840"/>
                <a:gd name="connsiteY48-7368" fmla="*/ 1303037 h 2904496"/>
                <a:gd name="connsiteX49-7369" fmla="*/ 276462 w 3434840"/>
                <a:gd name="connsiteY49-7370" fmla="*/ 1286527 h 2904496"/>
                <a:gd name="connsiteX50-7371" fmla="*/ 115172 w 3434840"/>
                <a:gd name="connsiteY50-7372" fmla="*/ 1210327 h 2904496"/>
                <a:gd name="connsiteX51-7373" fmla="*/ 3412 w 3434840"/>
                <a:gd name="connsiteY51-7374" fmla="*/ 1018557 h 2904496"/>
                <a:gd name="connsiteX52-7375" fmla="*/ 245982 w 3434840"/>
                <a:gd name="connsiteY52-7376" fmla="*/ 1052847 h 2904496"/>
                <a:gd name="connsiteX53-7377" fmla="*/ 482202 w 3434840"/>
                <a:gd name="connsiteY53-7378" fmla="*/ 928387 h 2904496"/>
                <a:gd name="connsiteX54-7379" fmla="*/ 501252 w 3434840"/>
                <a:gd name="connsiteY54-7380" fmla="*/ 604537 h 2904496"/>
                <a:gd name="connsiteX55-7381" fmla="*/ 634602 w 3434840"/>
                <a:gd name="connsiteY55-7382" fmla="*/ 261637 h 2904496"/>
                <a:gd name="connsiteX56-7383" fmla="*/ 799702 w 3434840"/>
                <a:gd name="connsiteY56-7384" fmla="*/ 166387 h 2904496"/>
                <a:gd name="connsiteX57-7385" fmla="*/ 869552 w 3434840"/>
                <a:gd name="connsiteY57-7386" fmla="*/ 420387 h 2904496"/>
                <a:gd name="connsiteX58-7387" fmla="*/ 1206102 w 3434840"/>
                <a:gd name="connsiteY58-7388" fmla="*/ 521987 h 2904496"/>
                <a:gd name="connsiteX59-7389" fmla="*/ 1383902 w 3434840"/>
                <a:gd name="connsiteY59-7390" fmla="*/ 90187 h 2904496"/>
                <a:gd name="connsiteX60-7391" fmla="*/ 1510902 w 3434840"/>
                <a:gd name="connsiteY60-7392" fmla="*/ 20337 h 2904496"/>
                <a:gd name="connsiteX61-7393" fmla="*/ 1542652 w 3434840"/>
                <a:gd name="connsiteY61-7394" fmla="*/ 356887 h 2904496"/>
                <a:gd name="connsiteX62-7395" fmla="*/ 1726802 w 3434840"/>
                <a:gd name="connsiteY62-7396" fmla="*/ 458487 h 2904496"/>
                <a:gd name="connsiteX63-7397" fmla="*/ 1898252 w 3434840"/>
                <a:gd name="connsiteY63-7398" fmla="*/ 261637 h 2904496"/>
                <a:gd name="connsiteX64-7399" fmla="*/ 1942702 w 3434840"/>
                <a:gd name="connsiteY64-7400" fmla="*/ 490237 h 2904496"/>
                <a:gd name="connsiteX0-7401" fmla="*/ 1942702 w 3434840"/>
                <a:gd name="connsiteY0-7402" fmla="*/ 490237 h 2904496"/>
                <a:gd name="connsiteX1-7403" fmla="*/ 2187812 w 3434840"/>
                <a:gd name="connsiteY1-7404" fmla="*/ 209567 h 2904496"/>
                <a:gd name="connsiteX2-7405" fmla="*/ 2539602 w 3434840"/>
                <a:gd name="connsiteY2-7406" fmla="*/ 96537 h 2904496"/>
                <a:gd name="connsiteX3-7407" fmla="*/ 2672952 w 3434840"/>
                <a:gd name="connsiteY3-7408" fmla="*/ 102887 h 2904496"/>
                <a:gd name="connsiteX4-7409" fmla="*/ 2512932 w 3434840"/>
                <a:gd name="connsiteY4-7410" fmla="*/ 231157 h 2904496"/>
                <a:gd name="connsiteX5-7411" fmla="*/ 2404982 w 3434840"/>
                <a:gd name="connsiteY5-7412" fmla="*/ 438167 h 2904496"/>
                <a:gd name="connsiteX6-7413" fmla="*/ 2444352 w 3434840"/>
                <a:gd name="connsiteY6-7414" fmla="*/ 591837 h 2904496"/>
                <a:gd name="connsiteX7-7415" fmla="*/ 2641202 w 3434840"/>
                <a:gd name="connsiteY7-7416" fmla="*/ 483887 h 2904496"/>
                <a:gd name="connsiteX8-7417" fmla="*/ 2852022 w 3434840"/>
                <a:gd name="connsiteY8-7418" fmla="*/ 439437 h 2904496"/>
                <a:gd name="connsiteX9-7419" fmla="*/ 3088242 w 3434840"/>
                <a:gd name="connsiteY9-7420" fmla="*/ 499127 h 2904496"/>
                <a:gd name="connsiteX10-7421" fmla="*/ 2920602 w 3434840"/>
                <a:gd name="connsiteY10-7422" fmla="*/ 629937 h 2904496"/>
                <a:gd name="connsiteX11-7423" fmla="*/ 2803762 w 3434840"/>
                <a:gd name="connsiteY11-7424" fmla="*/ 861077 h 2904496"/>
                <a:gd name="connsiteX12-7425" fmla="*/ 2963782 w 3434840"/>
                <a:gd name="connsiteY12-7426" fmla="*/ 1113807 h 2904496"/>
                <a:gd name="connsiteX13-7427" fmla="*/ 3219052 w 3434840"/>
                <a:gd name="connsiteY13-7428" fmla="*/ 1228107 h 2904496"/>
                <a:gd name="connsiteX14-7429" fmla="*/ 2907902 w 3434840"/>
                <a:gd name="connsiteY14-7430" fmla="*/ 1404637 h 2904496"/>
                <a:gd name="connsiteX15-7431" fmla="*/ 3089512 w 3434840"/>
                <a:gd name="connsiteY15-7432" fmla="*/ 1572277 h 2904496"/>
                <a:gd name="connsiteX16-7433" fmla="*/ 3313032 w 3434840"/>
                <a:gd name="connsiteY16-7434" fmla="*/ 1778017 h 2904496"/>
                <a:gd name="connsiteX17-7435" fmla="*/ 3417172 w 3434840"/>
                <a:gd name="connsiteY17-7436" fmla="*/ 1992647 h 2904496"/>
                <a:gd name="connsiteX18-7437" fmla="*/ 2949812 w 3434840"/>
                <a:gd name="connsiteY18-7438" fmla="*/ 1948197 h 2904496"/>
                <a:gd name="connsiteX19-7439" fmla="*/ 2785982 w 3434840"/>
                <a:gd name="connsiteY19-7440" fmla="*/ 2101867 h 2904496"/>
                <a:gd name="connsiteX20-7441" fmla="*/ 2727562 w 3434840"/>
                <a:gd name="connsiteY20-7442" fmla="*/ 2379997 h 2904496"/>
                <a:gd name="connsiteX21-7443" fmla="*/ 2774552 w 3434840"/>
                <a:gd name="connsiteY21-7444" fmla="*/ 2612407 h 2904496"/>
                <a:gd name="connsiteX22-7445" fmla="*/ 2482452 w 3434840"/>
                <a:gd name="connsiteY22-7446" fmla="*/ 2344437 h 2904496"/>
                <a:gd name="connsiteX23-7447" fmla="*/ 2288142 w 3434840"/>
                <a:gd name="connsiteY23-7448" fmla="*/ 2293637 h 2904496"/>
                <a:gd name="connsiteX24-7449" fmla="*/ 2253852 w 3434840"/>
                <a:gd name="connsiteY24-7450" fmla="*/ 2462547 h 2904496"/>
                <a:gd name="connsiteX25-7451" fmla="*/ 2252582 w 3434840"/>
                <a:gd name="connsiteY25-7452" fmla="*/ 2597167 h 2904496"/>
                <a:gd name="connsiteX26-7453" fmla="*/ 2170032 w 3434840"/>
                <a:gd name="connsiteY26-7454" fmla="*/ 2792747 h 2904496"/>
                <a:gd name="connsiteX27-7455" fmla="*/ 1938892 w 3434840"/>
                <a:gd name="connsiteY27-7456" fmla="*/ 2460007 h 2904496"/>
                <a:gd name="connsiteX28-7457" fmla="*/ 1816972 w 3434840"/>
                <a:gd name="connsiteY28-7458" fmla="*/ 2471437 h 2904496"/>
                <a:gd name="connsiteX29-7459" fmla="*/ 1669652 w 3434840"/>
                <a:gd name="connsiteY29-7460" fmla="*/ 2712737 h 2904496"/>
                <a:gd name="connsiteX30-7461" fmla="*/ 1529952 w 3434840"/>
                <a:gd name="connsiteY30-7462" fmla="*/ 2903237 h 2904496"/>
                <a:gd name="connsiteX31-7463" fmla="*/ 1419462 w 3434840"/>
                <a:gd name="connsiteY31-7464" fmla="*/ 2618758 h 2904496"/>
                <a:gd name="connsiteX32-7465" fmla="*/ 1432162 w 3434840"/>
                <a:gd name="connsiteY32-7466" fmla="*/ 2630187 h 2904496"/>
                <a:gd name="connsiteX33-7467" fmla="*/ 1316592 w 3434840"/>
                <a:gd name="connsiteY33-7468" fmla="*/ 2391427 h 2904496"/>
                <a:gd name="connsiteX34-7469" fmla="*/ 1171812 w 3434840"/>
                <a:gd name="connsiteY34-7470" fmla="*/ 2540017 h 2904496"/>
                <a:gd name="connsiteX35-7471" fmla="*/ 954642 w 3434840"/>
                <a:gd name="connsiteY35-7472" fmla="*/ 2861327 h 2904496"/>
                <a:gd name="connsiteX36-7473" fmla="*/ 900032 w 3434840"/>
                <a:gd name="connsiteY36-7474" fmla="*/ 2470167 h 2904496"/>
                <a:gd name="connsiteX37-7475" fmla="*/ 969882 w 3434840"/>
                <a:gd name="connsiteY37-7476" fmla="*/ 2164097 h 2904496"/>
                <a:gd name="connsiteX38-7477" fmla="*/ 680322 w 3434840"/>
                <a:gd name="connsiteY38-7478" fmla="*/ 2280937 h 2904496"/>
                <a:gd name="connsiteX39-7479" fmla="*/ 226932 w 3434840"/>
                <a:gd name="connsiteY39-7480" fmla="*/ 2305067 h 2904496"/>
                <a:gd name="connsiteX40-7481" fmla="*/ 322182 w 3434840"/>
                <a:gd name="connsiteY40-7482" fmla="*/ 2131077 h 2904496"/>
                <a:gd name="connsiteX41-7483" fmla="*/ 414892 w 3434840"/>
                <a:gd name="connsiteY41-7484" fmla="*/ 2043447 h 2904496"/>
                <a:gd name="connsiteX42-7485" fmla="*/ 469502 w 3434840"/>
                <a:gd name="connsiteY42-7486" fmla="*/ 1842787 h 2904496"/>
                <a:gd name="connsiteX43-7487" fmla="*/ 390762 w 3434840"/>
                <a:gd name="connsiteY43-7488" fmla="*/ 1803417 h 2904496"/>
                <a:gd name="connsiteX44-7489" fmla="*/ 295512 w 3434840"/>
                <a:gd name="connsiteY44-7490" fmla="*/ 1794527 h 2904496"/>
                <a:gd name="connsiteX45-7491" fmla="*/ 111362 w 3434840"/>
                <a:gd name="connsiteY45-7492" fmla="*/ 1682767 h 2904496"/>
                <a:gd name="connsiteX46-7493" fmla="*/ 421242 w 3434840"/>
                <a:gd name="connsiteY46-7494" fmla="*/ 1564657 h 2904496"/>
                <a:gd name="connsiteX47-7495" fmla="*/ 568562 w 3434840"/>
                <a:gd name="connsiteY47-7496" fmla="*/ 1399557 h 2904496"/>
                <a:gd name="connsiteX48-7497" fmla="*/ 559672 w 3434840"/>
                <a:gd name="connsiteY48-7498" fmla="*/ 1303037 h 2904496"/>
                <a:gd name="connsiteX49-7499" fmla="*/ 276462 w 3434840"/>
                <a:gd name="connsiteY49-7500" fmla="*/ 1286527 h 2904496"/>
                <a:gd name="connsiteX50-7501" fmla="*/ 115172 w 3434840"/>
                <a:gd name="connsiteY50-7502" fmla="*/ 1210327 h 2904496"/>
                <a:gd name="connsiteX51-7503" fmla="*/ 3412 w 3434840"/>
                <a:gd name="connsiteY51-7504" fmla="*/ 1018557 h 2904496"/>
                <a:gd name="connsiteX52-7505" fmla="*/ 245982 w 3434840"/>
                <a:gd name="connsiteY52-7506" fmla="*/ 1052847 h 2904496"/>
                <a:gd name="connsiteX53-7507" fmla="*/ 482202 w 3434840"/>
                <a:gd name="connsiteY53-7508" fmla="*/ 928387 h 2904496"/>
                <a:gd name="connsiteX54-7509" fmla="*/ 501252 w 3434840"/>
                <a:gd name="connsiteY54-7510" fmla="*/ 604537 h 2904496"/>
                <a:gd name="connsiteX55-7511" fmla="*/ 634602 w 3434840"/>
                <a:gd name="connsiteY55-7512" fmla="*/ 261637 h 2904496"/>
                <a:gd name="connsiteX56-7513" fmla="*/ 799702 w 3434840"/>
                <a:gd name="connsiteY56-7514" fmla="*/ 166387 h 2904496"/>
                <a:gd name="connsiteX57-7515" fmla="*/ 869552 w 3434840"/>
                <a:gd name="connsiteY57-7516" fmla="*/ 420387 h 2904496"/>
                <a:gd name="connsiteX58-7517" fmla="*/ 1206102 w 3434840"/>
                <a:gd name="connsiteY58-7518" fmla="*/ 521987 h 2904496"/>
                <a:gd name="connsiteX59-7519" fmla="*/ 1383902 w 3434840"/>
                <a:gd name="connsiteY59-7520" fmla="*/ 90187 h 2904496"/>
                <a:gd name="connsiteX60-7521" fmla="*/ 1510902 w 3434840"/>
                <a:gd name="connsiteY60-7522" fmla="*/ 20337 h 2904496"/>
                <a:gd name="connsiteX61-7523" fmla="*/ 1542652 w 3434840"/>
                <a:gd name="connsiteY61-7524" fmla="*/ 356887 h 2904496"/>
                <a:gd name="connsiteX62-7525" fmla="*/ 1726802 w 3434840"/>
                <a:gd name="connsiteY62-7526" fmla="*/ 458487 h 2904496"/>
                <a:gd name="connsiteX63-7527" fmla="*/ 1898252 w 3434840"/>
                <a:gd name="connsiteY63-7528" fmla="*/ 261637 h 2904496"/>
                <a:gd name="connsiteX64-7529" fmla="*/ 1942702 w 3434840"/>
                <a:gd name="connsiteY64-7530" fmla="*/ 490237 h 2904496"/>
                <a:gd name="connsiteX0-7531" fmla="*/ 1942702 w 3434840"/>
                <a:gd name="connsiteY0-7532" fmla="*/ 490237 h 2904496"/>
                <a:gd name="connsiteX1-7533" fmla="*/ 2187812 w 3434840"/>
                <a:gd name="connsiteY1-7534" fmla="*/ 209567 h 2904496"/>
                <a:gd name="connsiteX2-7535" fmla="*/ 2539602 w 3434840"/>
                <a:gd name="connsiteY2-7536" fmla="*/ 96537 h 2904496"/>
                <a:gd name="connsiteX3-7537" fmla="*/ 2672952 w 3434840"/>
                <a:gd name="connsiteY3-7538" fmla="*/ 102887 h 2904496"/>
                <a:gd name="connsiteX4-7539" fmla="*/ 2512932 w 3434840"/>
                <a:gd name="connsiteY4-7540" fmla="*/ 231157 h 2904496"/>
                <a:gd name="connsiteX5-7541" fmla="*/ 2404982 w 3434840"/>
                <a:gd name="connsiteY5-7542" fmla="*/ 438167 h 2904496"/>
                <a:gd name="connsiteX6-7543" fmla="*/ 2444352 w 3434840"/>
                <a:gd name="connsiteY6-7544" fmla="*/ 591837 h 2904496"/>
                <a:gd name="connsiteX7-7545" fmla="*/ 2641202 w 3434840"/>
                <a:gd name="connsiteY7-7546" fmla="*/ 483887 h 2904496"/>
                <a:gd name="connsiteX8-7547" fmla="*/ 2852022 w 3434840"/>
                <a:gd name="connsiteY8-7548" fmla="*/ 439437 h 2904496"/>
                <a:gd name="connsiteX9-7549" fmla="*/ 3088242 w 3434840"/>
                <a:gd name="connsiteY9-7550" fmla="*/ 499127 h 2904496"/>
                <a:gd name="connsiteX10-7551" fmla="*/ 2920602 w 3434840"/>
                <a:gd name="connsiteY10-7552" fmla="*/ 629937 h 2904496"/>
                <a:gd name="connsiteX11-7553" fmla="*/ 2803762 w 3434840"/>
                <a:gd name="connsiteY11-7554" fmla="*/ 861077 h 2904496"/>
                <a:gd name="connsiteX12-7555" fmla="*/ 2963782 w 3434840"/>
                <a:gd name="connsiteY12-7556" fmla="*/ 1113807 h 2904496"/>
                <a:gd name="connsiteX13-7557" fmla="*/ 3219052 w 3434840"/>
                <a:gd name="connsiteY13-7558" fmla="*/ 1228107 h 2904496"/>
                <a:gd name="connsiteX14-7559" fmla="*/ 2907902 w 3434840"/>
                <a:gd name="connsiteY14-7560" fmla="*/ 1404637 h 2904496"/>
                <a:gd name="connsiteX15-7561" fmla="*/ 3089512 w 3434840"/>
                <a:gd name="connsiteY15-7562" fmla="*/ 1572277 h 2904496"/>
                <a:gd name="connsiteX16-7563" fmla="*/ 3313032 w 3434840"/>
                <a:gd name="connsiteY16-7564" fmla="*/ 1778017 h 2904496"/>
                <a:gd name="connsiteX17-7565" fmla="*/ 3417172 w 3434840"/>
                <a:gd name="connsiteY17-7566" fmla="*/ 1992647 h 2904496"/>
                <a:gd name="connsiteX18-7567" fmla="*/ 2949812 w 3434840"/>
                <a:gd name="connsiteY18-7568" fmla="*/ 1948197 h 2904496"/>
                <a:gd name="connsiteX19-7569" fmla="*/ 2785982 w 3434840"/>
                <a:gd name="connsiteY19-7570" fmla="*/ 2101867 h 2904496"/>
                <a:gd name="connsiteX20-7571" fmla="*/ 2727562 w 3434840"/>
                <a:gd name="connsiteY20-7572" fmla="*/ 2379997 h 2904496"/>
                <a:gd name="connsiteX21-7573" fmla="*/ 2774552 w 3434840"/>
                <a:gd name="connsiteY21-7574" fmla="*/ 2612407 h 2904496"/>
                <a:gd name="connsiteX22-7575" fmla="*/ 2482452 w 3434840"/>
                <a:gd name="connsiteY22-7576" fmla="*/ 2344437 h 2904496"/>
                <a:gd name="connsiteX23-7577" fmla="*/ 2288142 w 3434840"/>
                <a:gd name="connsiteY23-7578" fmla="*/ 2293637 h 2904496"/>
                <a:gd name="connsiteX24-7579" fmla="*/ 2253852 w 3434840"/>
                <a:gd name="connsiteY24-7580" fmla="*/ 2462547 h 2904496"/>
                <a:gd name="connsiteX25-7581" fmla="*/ 2252582 w 3434840"/>
                <a:gd name="connsiteY25-7582" fmla="*/ 2597167 h 2904496"/>
                <a:gd name="connsiteX26-7583" fmla="*/ 2170032 w 3434840"/>
                <a:gd name="connsiteY26-7584" fmla="*/ 2792747 h 2904496"/>
                <a:gd name="connsiteX27-7585" fmla="*/ 1938892 w 3434840"/>
                <a:gd name="connsiteY27-7586" fmla="*/ 2460007 h 2904496"/>
                <a:gd name="connsiteX28-7587" fmla="*/ 1816972 w 3434840"/>
                <a:gd name="connsiteY28-7588" fmla="*/ 2471437 h 2904496"/>
                <a:gd name="connsiteX29-7589" fmla="*/ 1669652 w 3434840"/>
                <a:gd name="connsiteY29-7590" fmla="*/ 2712737 h 2904496"/>
                <a:gd name="connsiteX30-7591" fmla="*/ 1529952 w 3434840"/>
                <a:gd name="connsiteY30-7592" fmla="*/ 2903237 h 2904496"/>
                <a:gd name="connsiteX31-7593" fmla="*/ 1419462 w 3434840"/>
                <a:gd name="connsiteY31-7594" fmla="*/ 2618758 h 2904496"/>
                <a:gd name="connsiteX32-7595" fmla="*/ 1432162 w 3434840"/>
                <a:gd name="connsiteY32-7596" fmla="*/ 2630187 h 2904496"/>
                <a:gd name="connsiteX33-7597" fmla="*/ 1316592 w 3434840"/>
                <a:gd name="connsiteY33-7598" fmla="*/ 2391427 h 2904496"/>
                <a:gd name="connsiteX34-7599" fmla="*/ 1171812 w 3434840"/>
                <a:gd name="connsiteY34-7600" fmla="*/ 2540017 h 2904496"/>
                <a:gd name="connsiteX35-7601" fmla="*/ 954642 w 3434840"/>
                <a:gd name="connsiteY35-7602" fmla="*/ 2861327 h 2904496"/>
                <a:gd name="connsiteX36-7603" fmla="*/ 900032 w 3434840"/>
                <a:gd name="connsiteY36-7604" fmla="*/ 2470167 h 2904496"/>
                <a:gd name="connsiteX37-7605" fmla="*/ 969882 w 3434840"/>
                <a:gd name="connsiteY37-7606" fmla="*/ 2164097 h 2904496"/>
                <a:gd name="connsiteX38-7607" fmla="*/ 680322 w 3434840"/>
                <a:gd name="connsiteY38-7608" fmla="*/ 2280937 h 2904496"/>
                <a:gd name="connsiteX39-7609" fmla="*/ 226932 w 3434840"/>
                <a:gd name="connsiteY39-7610" fmla="*/ 2305067 h 2904496"/>
                <a:gd name="connsiteX40-7611" fmla="*/ 360282 w 3434840"/>
                <a:gd name="connsiteY40-7612" fmla="*/ 2146317 h 2904496"/>
                <a:gd name="connsiteX41-7613" fmla="*/ 414892 w 3434840"/>
                <a:gd name="connsiteY41-7614" fmla="*/ 2043447 h 2904496"/>
                <a:gd name="connsiteX42-7615" fmla="*/ 469502 w 3434840"/>
                <a:gd name="connsiteY42-7616" fmla="*/ 1842787 h 2904496"/>
                <a:gd name="connsiteX43-7617" fmla="*/ 390762 w 3434840"/>
                <a:gd name="connsiteY43-7618" fmla="*/ 1803417 h 2904496"/>
                <a:gd name="connsiteX44-7619" fmla="*/ 295512 w 3434840"/>
                <a:gd name="connsiteY44-7620" fmla="*/ 1794527 h 2904496"/>
                <a:gd name="connsiteX45-7621" fmla="*/ 111362 w 3434840"/>
                <a:gd name="connsiteY45-7622" fmla="*/ 1682767 h 2904496"/>
                <a:gd name="connsiteX46-7623" fmla="*/ 421242 w 3434840"/>
                <a:gd name="connsiteY46-7624" fmla="*/ 1564657 h 2904496"/>
                <a:gd name="connsiteX47-7625" fmla="*/ 568562 w 3434840"/>
                <a:gd name="connsiteY47-7626" fmla="*/ 1399557 h 2904496"/>
                <a:gd name="connsiteX48-7627" fmla="*/ 559672 w 3434840"/>
                <a:gd name="connsiteY48-7628" fmla="*/ 1303037 h 2904496"/>
                <a:gd name="connsiteX49-7629" fmla="*/ 276462 w 3434840"/>
                <a:gd name="connsiteY49-7630" fmla="*/ 1286527 h 2904496"/>
                <a:gd name="connsiteX50-7631" fmla="*/ 115172 w 3434840"/>
                <a:gd name="connsiteY50-7632" fmla="*/ 1210327 h 2904496"/>
                <a:gd name="connsiteX51-7633" fmla="*/ 3412 w 3434840"/>
                <a:gd name="connsiteY51-7634" fmla="*/ 1018557 h 2904496"/>
                <a:gd name="connsiteX52-7635" fmla="*/ 245982 w 3434840"/>
                <a:gd name="connsiteY52-7636" fmla="*/ 1052847 h 2904496"/>
                <a:gd name="connsiteX53-7637" fmla="*/ 482202 w 3434840"/>
                <a:gd name="connsiteY53-7638" fmla="*/ 928387 h 2904496"/>
                <a:gd name="connsiteX54-7639" fmla="*/ 501252 w 3434840"/>
                <a:gd name="connsiteY54-7640" fmla="*/ 604537 h 2904496"/>
                <a:gd name="connsiteX55-7641" fmla="*/ 634602 w 3434840"/>
                <a:gd name="connsiteY55-7642" fmla="*/ 261637 h 2904496"/>
                <a:gd name="connsiteX56-7643" fmla="*/ 799702 w 3434840"/>
                <a:gd name="connsiteY56-7644" fmla="*/ 166387 h 2904496"/>
                <a:gd name="connsiteX57-7645" fmla="*/ 869552 w 3434840"/>
                <a:gd name="connsiteY57-7646" fmla="*/ 420387 h 2904496"/>
                <a:gd name="connsiteX58-7647" fmla="*/ 1206102 w 3434840"/>
                <a:gd name="connsiteY58-7648" fmla="*/ 521987 h 2904496"/>
                <a:gd name="connsiteX59-7649" fmla="*/ 1383902 w 3434840"/>
                <a:gd name="connsiteY59-7650" fmla="*/ 90187 h 2904496"/>
                <a:gd name="connsiteX60-7651" fmla="*/ 1510902 w 3434840"/>
                <a:gd name="connsiteY60-7652" fmla="*/ 20337 h 2904496"/>
                <a:gd name="connsiteX61-7653" fmla="*/ 1542652 w 3434840"/>
                <a:gd name="connsiteY61-7654" fmla="*/ 356887 h 2904496"/>
                <a:gd name="connsiteX62-7655" fmla="*/ 1726802 w 3434840"/>
                <a:gd name="connsiteY62-7656" fmla="*/ 458487 h 2904496"/>
                <a:gd name="connsiteX63-7657" fmla="*/ 1898252 w 3434840"/>
                <a:gd name="connsiteY63-7658" fmla="*/ 261637 h 2904496"/>
                <a:gd name="connsiteX64-7659" fmla="*/ 1942702 w 3434840"/>
                <a:gd name="connsiteY64-7660" fmla="*/ 490237 h 2904496"/>
                <a:gd name="connsiteX0-7661" fmla="*/ 1942702 w 3434840"/>
                <a:gd name="connsiteY0-7662" fmla="*/ 490237 h 2904496"/>
                <a:gd name="connsiteX1-7663" fmla="*/ 2187812 w 3434840"/>
                <a:gd name="connsiteY1-7664" fmla="*/ 209567 h 2904496"/>
                <a:gd name="connsiteX2-7665" fmla="*/ 2539602 w 3434840"/>
                <a:gd name="connsiteY2-7666" fmla="*/ 96537 h 2904496"/>
                <a:gd name="connsiteX3-7667" fmla="*/ 2672952 w 3434840"/>
                <a:gd name="connsiteY3-7668" fmla="*/ 102887 h 2904496"/>
                <a:gd name="connsiteX4-7669" fmla="*/ 2512932 w 3434840"/>
                <a:gd name="connsiteY4-7670" fmla="*/ 231157 h 2904496"/>
                <a:gd name="connsiteX5-7671" fmla="*/ 2404982 w 3434840"/>
                <a:gd name="connsiteY5-7672" fmla="*/ 438167 h 2904496"/>
                <a:gd name="connsiteX6-7673" fmla="*/ 2444352 w 3434840"/>
                <a:gd name="connsiteY6-7674" fmla="*/ 591837 h 2904496"/>
                <a:gd name="connsiteX7-7675" fmla="*/ 2641202 w 3434840"/>
                <a:gd name="connsiteY7-7676" fmla="*/ 483887 h 2904496"/>
                <a:gd name="connsiteX8-7677" fmla="*/ 2852022 w 3434840"/>
                <a:gd name="connsiteY8-7678" fmla="*/ 439437 h 2904496"/>
                <a:gd name="connsiteX9-7679" fmla="*/ 3088242 w 3434840"/>
                <a:gd name="connsiteY9-7680" fmla="*/ 499127 h 2904496"/>
                <a:gd name="connsiteX10-7681" fmla="*/ 2920602 w 3434840"/>
                <a:gd name="connsiteY10-7682" fmla="*/ 629937 h 2904496"/>
                <a:gd name="connsiteX11-7683" fmla="*/ 2803762 w 3434840"/>
                <a:gd name="connsiteY11-7684" fmla="*/ 861077 h 2904496"/>
                <a:gd name="connsiteX12-7685" fmla="*/ 2963782 w 3434840"/>
                <a:gd name="connsiteY12-7686" fmla="*/ 1113807 h 2904496"/>
                <a:gd name="connsiteX13-7687" fmla="*/ 3219052 w 3434840"/>
                <a:gd name="connsiteY13-7688" fmla="*/ 1228107 h 2904496"/>
                <a:gd name="connsiteX14-7689" fmla="*/ 2907902 w 3434840"/>
                <a:gd name="connsiteY14-7690" fmla="*/ 1404637 h 2904496"/>
                <a:gd name="connsiteX15-7691" fmla="*/ 3089512 w 3434840"/>
                <a:gd name="connsiteY15-7692" fmla="*/ 1572277 h 2904496"/>
                <a:gd name="connsiteX16-7693" fmla="*/ 3313032 w 3434840"/>
                <a:gd name="connsiteY16-7694" fmla="*/ 1778017 h 2904496"/>
                <a:gd name="connsiteX17-7695" fmla="*/ 3417172 w 3434840"/>
                <a:gd name="connsiteY17-7696" fmla="*/ 1992647 h 2904496"/>
                <a:gd name="connsiteX18-7697" fmla="*/ 2949812 w 3434840"/>
                <a:gd name="connsiteY18-7698" fmla="*/ 1948197 h 2904496"/>
                <a:gd name="connsiteX19-7699" fmla="*/ 2785982 w 3434840"/>
                <a:gd name="connsiteY19-7700" fmla="*/ 2101867 h 2904496"/>
                <a:gd name="connsiteX20-7701" fmla="*/ 2727562 w 3434840"/>
                <a:gd name="connsiteY20-7702" fmla="*/ 2379997 h 2904496"/>
                <a:gd name="connsiteX21-7703" fmla="*/ 2774552 w 3434840"/>
                <a:gd name="connsiteY21-7704" fmla="*/ 2612407 h 2904496"/>
                <a:gd name="connsiteX22-7705" fmla="*/ 2482452 w 3434840"/>
                <a:gd name="connsiteY22-7706" fmla="*/ 2344437 h 2904496"/>
                <a:gd name="connsiteX23-7707" fmla="*/ 2288142 w 3434840"/>
                <a:gd name="connsiteY23-7708" fmla="*/ 2293637 h 2904496"/>
                <a:gd name="connsiteX24-7709" fmla="*/ 2253852 w 3434840"/>
                <a:gd name="connsiteY24-7710" fmla="*/ 2462547 h 2904496"/>
                <a:gd name="connsiteX25-7711" fmla="*/ 2252582 w 3434840"/>
                <a:gd name="connsiteY25-7712" fmla="*/ 2597167 h 2904496"/>
                <a:gd name="connsiteX26-7713" fmla="*/ 2170032 w 3434840"/>
                <a:gd name="connsiteY26-7714" fmla="*/ 2792747 h 2904496"/>
                <a:gd name="connsiteX27-7715" fmla="*/ 1938892 w 3434840"/>
                <a:gd name="connsiteY27-7716" fmla="*/ 2460007 h 2904496"/>
                <a:gd name="connsiteX28-7717" fmla="*/ 1816972 w 3434840"/>
                <a:gd name="connsiteY28-7718" fmla="*/ 2471437 h 2904496"/>
                <a:gd name="connsiteX29-7719" fmla="*/ 1669652 w 3434840"/>
                <a:gd name="connsiteY29-7720" fmla="*/ 2712737 h 2904496"/>
                <a:gd name="connsiteX30-7721" fmla="*/ 1529952 w 3434840"/>
                <a:gd name="connsiteY30-7722" fmla="*/ 2903237 h 2904496"/>
                <a:gd name="connsiteX31-7723" fmla="*/ 1419462 w 3434840"/>
                <a:gd name="connsiteY31-7724" fmla="*/ 2618758 h 2904496"/>
                <a:gd name="connsiteX32-7725" fmla="*/ 1432162 w 3434840"/>
                <a:gd name="connsiteY32-7726" fmla="*/ 2630187 h 2904496"/>
                <a:gd name="connsiteX33-7727" fmla="*/ 1316592 w 3434840"/>
                <a:gd name="connsiteY33-7728" fmla="*/ 2391427 h 2904496"/>
                <a:gd name="connsiteX34-7729" fmla="*/ 1171812 w 3434840"/>
                <a:gd name="connsiteY34-7730" fmla="*/ 2540017 h 2904496"/>
                <a:gd name="connsiteX35-7731" fmla="*/ 954642 w 3434840"/>
                <a:gd name="connsiteY35-7732" fmla="*/ 2861327 h 2904496"/>
                <a:gd name="connsiteX36-7733" fmla="*/ 900032 w 3434840"/>
                <a:gd name="connsiteY36-7734" fmla="*/ 2470167 h 2904496"/>
                <a:gd name="connsiteX37-7735" fmla="*/ 969882 w 3434840"/>
                <a:gd name="connsiteY37-7736" fmla="*/ 2164097 h 2904496"/>
                <a:gd name="connsiteX38-7737" fmla="*/ 680322 w 3434840"/>
                <a:gd name="connsiteY38-7738" fmla="*/ 2280937 h 2904496"/>
                <a:gd name="connsiteX39-7739" fmla="*/ 226932 w 3434840"/>
                <a:gd name="connsiteY39-7740" fmla="*/ 2305067 h 2904496"/>
                <a:gd name="connsiteX40-7741" fmla="*/ 360282 w 3434840"/>
                <a:gd name="connsiteY40-7742" fmla="*/ 2146317 h 2904496"/>
                <a:gd name="connsiteX41-7743" fmla="*/ 414892 w 3434840"/>
                <a:gd name="connsiteY41-7744" fmla="*/ 2043447 h 2904496"/>
                <a:gd name="connsiteX42-7745" fmla="*/ 469502 w 3434840"/>
                <a:gd name="connsiteY42-7746" fmla="*/ 1842787 h 2904496"/>
                <a:gd name="connsiteX43-7747" fmla="*/ 390762 w 3434840"/>
                <a:gd name="connsiteY43-7748" fmla="*/ 1803417 h 2904496"/>
                <a:gd name="connsiteX44-7749" fmla="*/ 295512 w 3434840"/>
                <a:gd name="connsiteY44-7750" fmla="*/ 1794527 h 2904496"/>
                <a:gd name="connsiteX45-7751" fmla="*/ 111362 w 3434840"/>
                <a:gd name="connsiteY45-7752" fmla="*/ 1682767 h 2904496"/>
                <a:gd name="connsiteX46-7753" fmla="*/ 421242 w 3434840"/>
                <a:gd name="connsiteY46-7754" fmla="*/ 1564657 h 2904496"/>
                <a:gd name="connsiteX47-7755" fmla="*/ 568562 w 3434840"/>
                <a:gd name="connsiteY47-7756" fmla="*/ 1399557 h 2904496"/>
                <a:gd name="connsiteX48-7757" fmla="*/ 559672 w 3434840"/>
                <a:gd name="connsiteY48-7758" fmla="*/ 1303037 h 2904496"/>
                <a:gd name="connsiteX49-7759" fmla="*/ 276462 w 3434840"/>
                <a:gd name="connsiteY49-7760" fmla="*/ 1286527 h 2904496"/>
                <a:gd name="connsiteX50-7761" fmla="*/ 115172 w 3434840"/>
                <a:gd name="connsiteY50-7762" fmla="*/ 1210327 h 2904496"/>
                <a:gd name="connsiteX51-7763" fmla="*/ 3412 w 3434840"/>
                <a:gd name="connsiteY51-7764" fmla="*/ 1018557 h 2904496"/>
                <a:gd name="connsiteX52-7765" fmla="*/ 245982 w 3434840"/>
                <a:gd name="connsiteY52-7766" fmla="*/ 1052847 h 2904496"/>
                <a:gd name="connsiteX53-7767" fmla="*/ 482202 w 3434840"/>
                <a:gd name="connsiteY53-7768" fmla="*/ 928387 h 2904496"/>
                <a:gd name="connsiteX54-7769" fmla="*/ 501252 w 3434840"/>
                <a:gd name="connsiteY54-7770" fmla="*/ 604537 h 2904496"/>
                <a:gd name="connsiteX55-7771" fmla="*/ 634602 w 3434840"/>
                <a:gd name="connsiteY55-7772" fmla="*/ 261637 h 2904496"/>
                <a:gd name="connsiteX56-7773" fmla="*/ 799702 w 3434840"/>
                <a:gd name="connsiteY56-7774" fmla="*/ 166387 h 2904496"/>
                <a:gd name="connsiteX57-7775" fmla="*/ 854312 w 3434840"/>
                <a:gd name="connsiteY57-7776" fmla="*/ 443247 h 2904496"/>
                <a:gd name="connsiteX58-7777" fmla="*/ 1206102 w 3434840"/>
                <a:gd name="connsiteY58-7778" fmla="*/ 521987 h 2904496"/>
                <a:gd name="connsiteX59-7779" fmla="*/ 1383902 w 3434840"/>
                <a:gd name="connsiteY59-7780" fmla="*/ 90187 h 2904496"/>
                <a:gd name="connsiteX60-7781" fmla="*/ 1510902 w 3434840"/>
                <a:gd name="connsiteY60-7782" fmla="*/ 20337 h 2904496"/>
                <a:gd name="connsiteX61-7783" fmla="*/ 1542652 w 3434840"/>
                <a:gd name="connsiteY61-7784" fmla="*/ 356887 h 2904496"/>
                <a:gd name="connsiteX62-7785" fmla="*/ 1726802 w 3434840"/>
                <a:gd name="connsiteY62-7786" fmla="*/ 458487 h 2904496"/>
                <a:gd name="connsiteX63-7787" fmla="*/ 1898252 w 3434840"/>
                <a:gd name="connsiteY63-7788" fmla="*/ 261637 h 2904496"/>
                <a:gd name="connsiteX64-7789" fmla="*/ 1942702 w 3434840"/>
                <a:gd name="connsiteY64-7790" fmla="*/ 490237 h 2904496"/>
                <a:gd name="connsiteX0-7791" fmla="*/ 1942702 w 3434840"/>
                <a:gd name="connsiteY0-7792" fmla="*/ 491012 h 2905271"/>
                <a:gd name="connsiteX1-7793" fmla="*/ 2187812 w 3434840"/>
                <a:gd name="connsiteY1-7794" fmla="*/ 210342 h 2905271"/>
                <a:gd name="connsiteX2-7795" fmla="*/ 2539602 w 3434840"/>
                <a:gd name="connsiteY2-7796" fmla="*/ 97312 h 2905271"/>
                <a:gd name="connsiteX3-7797" fmla="*/ 2672952 w 3434840"/>
                <a:gd name="connsiteY3-7798" fmla="*/ 103662 h 2905271"/>
                <a:gd name="connsiteX4-7799" fmla="*/ 2512932 w 3434840"/>
                <a:gd name="connsiteY4-7800" fmla="*/ 231932 h 2905271"/>
                <a:gd name="connsiteX5-7801" fmla="*/ 2404982 w 3434840"/>
                <a:gd name="connsiteY5-7802" fmla="*/ 438942 h 2905271"/>
                <a:gd name="connsiteX6-7803" fmla="*/ 2444352 w 3434840"/>
                <a:gd name="connsiteY6-7804" fmla="*/ 592612 h 2905271"/>
                <a:gd name="connsiteX7-7805" fmla="*/ 2641202 w 3434840"/>
                <a:gd name="connsiteY7-7806" fmla="*/ 484662 h 2905271"/>
                <a:gd name="connsiteX8-7807" fmla="*/ 2852022 w 3434840"/>
                <a:gd name="connsiteY8-7808" fmla="*/ 440212 h 2905271"/>
                <a:gd name="connsiteX9-7809" fmla="*/ 3088242 w 3434840"/>
                <a:gd name="connsiteY9-7810" fmla="*/ 499902 h 2905271"/>
                <a:gd name="connsiteX10-7811" fmla="*/ 2920602 w 3434840"/>
                <a:gd name="connsiteY10-7812" fmla="*/ 630712 h 2905271"/>
                <a:gd name="connsiteX11-7813" fmla="*/ 2803762 w 3434840"/>
                <a:gd name="connsiteY11-7814" fmla="*/ 861852 h 2905271"/>
                <a:gd name="connsiteX12-7815" fmla="*/ 2963782 w 3434840"/>
                <a:gd name="connsiteY12-7816" fmla="*/ 1114582 h 2905271"/>
                <a:gd name="connsiteX13-7817" fmla="*/ 3219052 w 3434840"/>
                <a:gd name="connsiteY13-7818" fmla="*/ 1228882 h 2905271"/>
                <a:gd name="connsiteX14-7819" fmla="*/ 2907902 w 3434840"/>
                <a:gd name="connsiteY14-7820" fmla="*/ 1405412 h 2905271"/>
                <a:gd name="connsiteX15-7821" fmla="*/ 3089512 w 3434840"/>
                <a:gd name="connsiteY15-7822" fmla="*/ 1573052 h 2905271"/>
                <a:gd name="connsiteX16-7823" fmla="*/ 3313032 w 3434840"/>
                <a:gd name="connsiteY16-7824" fmla="*/ 1778792 h 2905271"/>
                <a:gd name="connsiteX17-7825" fmla="*/ 3417172 w 3434840"/>
                <a:gd name="connsiteY17-7826" fmla="*/ 1993422 h 2905271"/>
                <a:gd name="connsiteX18-7827" fmla="*/ 2949812 w 3434840"/>
                <a:gd name="connsiteY18-7828" fmla="*/ 1948972 h 2905271"/>
                <a:gd name="connsiteX19-7829" fmla="*/ 2785982 w 3434840"/>
                <a:gd name="connsiteY19-7830" fmla="*/ 2102642 h 2905271"/>
                <a:gd name="connsiteX20-7831" fmla="*/ 2727562 w 3434840"/>
                <a:gd name="connsiteY20-7832" fmla="*/ 2380772 h 2905271"/>
                <a:gd name="connsiteX21-7833" fmla="*/ 2774552 w 3434840"/>
                <a:gd name="connsiteY21-7834" fmla="*/ 2613182 h 2905271"/>
                <a:gd name="connsiteX22-7835" fmla="*/ 2482452 w 3434840"/>
                <a:gd name="connsiteY22-7836" fmla="*/ 2345212 h 2905271"/>
                <a:gd name="connsiteX23-7837" fmla="*/ 2288142 w 3434840"/>
                <a:gd name="connsiteY23-7838" fmla="*/ 2294412 h 2905271"/>
                <a:gd name="connsiteX24-7839" fmla="*/ 2253852 w 3434840"/>
                <a:gd name="connsiteY24-7840" fmla="*/ 2463322 h 2905271"/>
                <a:gd name="connsiteX25-7841" fmla="*/ 2252582 w 3434840"/>
                <a:gd name="connsiteY25-7842" fmla="*/ 2597942 h 2905271"/>
                <a:gd name="connsiteX26-7843" fmla="*/ 2170032 w 3434840"/>
                <a:gd name="connsiteY26-7844" fmla="*/ 2793522 h 2905271"/>
                <a:gd name="connsiteX27-7845" fmla="*/ 1938892 w 3434840"/>
                <a:gd name="connsiteY27-7846" fmla="*/ 2460782 h 2905271"/>
                <a:gd name="connsiteX28-7847" fmla="*/ 1816972 w 3434840"/>
                <a:gd name="connsiteY28-7848" fmla="*/ 2472212 h 2905271"/>
                <a:gd name="connsiteX29-7849" fmla="*/ 1669652 w 3434840"/>
                <a:gd name="connsiteY29-7850" fmla="*/ 2713512 h 2905271"/>
                <a:gd name="connsiteX30-7851" fmla="*/ 1529952 w 3434840"/>
                <a:gd name="connsiteY30-7852" fmla="*/ 2904012 h 2905271"/>
                <a:gd name="connsiteX31-7853" fmla="*/ 1419462 w 3434840"/>
                <a:gd name="connsiteY31-7854" fmla="*/ 2619533 h 2905271"/>
                <a:gd name="connsiteX32-7855" fmla="*/ 1432162 w 3434840"/>
                <a:gd name="connsiteY32-7856" fmla="*/ 2630962 h 2905271"/>
                <a:gd name="connsiteX33-7857" fmla="*/ 1316592 w 3434840"/>
                <a:gd name="connsiteY33-7858" fmla="*/ 2392202 h 2905271"/>
                <a:gd name="connsiteX34-7859" fmla="*/ 1171812 w 3434840"/>
                <a:gd name="connsiteY34-7860" fmla="*/ 2540792 h 2905271"/>
                <a:gd name="connsiteX35-7861" fmla="*/ 954642 w 3434840"/>
                <a:gd name="connsiteY35-7862" fmla="*/ 2862102 h 2905271"/>
                <a:gd name="connsiteX36-7863" fmla="*/ 900032 w 3434840"/>
                <a:gd name="connsiteY36-7864" fmla="*/ 2470942 h 2905271"/>
                <a:gd name="connsiteX37-7865" fmla="*/ 969882 w 3434840"/>
                <a:gd name="connsiteY37-7866" fmla="*/ 2164872 h 2905271"/>
                <a:gd name="connsiteX38-7867" fmla="*/ 680322 w 3434840"/>
                <a:gd name="connsiteY38-7868" fmla="*/ 2281712 h 2905271"/>
                <a:gd name="connsiteX39-7869" fmla="*/ 226932 w 3434840"/>
                <a:gd name="connsiteY39-7870" fmla="*/ 2305842 h 2905271"/>
                <a:gd name="connsiteX40-7871" fmla="*/ 360282 w 3434840"/>
                <a:gd name="connsiteY40-7872" fmla="*/ 2147092 h 2905271"/>
                <a:gd name="connsiteX41-7873" fmla="*/ 414892 w 3434840"/>
                <a:gd name="connsiteY41-7874" fmla="*/ 2044222 h 2905271"/>
                <a:gd name="connsiteX42-7875" fmla="*/ 469502 w 3434840"/>
                <a:gd name="connsiteY42-7876" fmla="*/ 1843562 h 2905271"/>
                <a:gd name="connsiteX43-7877" fmla="*/ 390762 w 3434840"/>
                <a:gd name="connsiteY43-7878" fmla="*/ 1804192 h 2905271"/>
                <a:gd name="connsiteX44-7879" fmla="*/ 295512 w 3434840"/>
                <a:gd name="connsiteY44-7880" fmla="*/ 1795302 h 2905271"/>
                <a:gd name="connsiteX45-7881" fmla="*/ 111362 w 3434840"/>
                <a:gd name="connsiteY45-7882" fmla="*/ 1683542 h 2905271"/>
                <a:gd name="connsiteX46-7883" fmla="*/ 421242 w 3434840"/>
                <a:gd name="connsiteY46-7884" fmla="*/ 1565432 h 2905271"/>
                <a:gd name="connsiteX47-7885" fmla="*/ 568562 w 3434840"/>
                <a:gd name="connsiteY47-7886" fmla="*/ 1400332 h 2905271"/>
                <a:gd name="connsiteX48-7887" fmla="*/ 559672 w 3434840"/>
                <a:gd name="connsiteY48-7888" fmla="*/ 1303812 h 2905271"/>
                <a:gd name="connsiteX49-7889" fmla="*/ 276462 w 3434840"/>
                <a:gd name="connsiteY49-7890" fmla="*/ 1287302 h 2905271"/>
                <a:gd name="connsiteX50-7891" fmla="*/ 115172 w 3434840"/>
                <a:gd name="connsiteY50-7892" fmla="*/ 1211102 h 2905271"/>
                <a:gd name="connsiteX51-7893" fmla="*/ 3412 w 3434840"/>
                <a:gd name="connsiteY51-7894" fmla="*/ 1019332 h 2905271"/>
                <a:gd name="connsiteX52-7895" fmla="*/ 245982 w 3434840"/>
                <a:gd name="connsiteY52-7896" fmla="*/ 1053622 h 2905271"/>
                <a:gd name="connsiteX53-7897" fmla="*/ 482202 w 3434840"/>
                <a:gd name="connsiteY53-7898" fmla="*/ 929162 h 2905271"/>
                <a:gd name="connsiteX54-7899" fmla="*/ 501252 w 3434840"/>
                <a:gd name="connsiteY54-7900" fmla="*/ 605312 h 2905271"/>
                <a:gd name="connsiteX55-7901" fmla="*/ 634602 w 3434840"/>
                <a:gd name="connsiteY55-7902" fmla="*/ 262412 h 2905271"/>
                <a:gd name="connsiteX56-7903" fmla="*/ 799702 w 3434840"/>
                <a:gd name="connsiteY56-7904" fmla="*/ 167162 h 2905271"/>
                <a:gd name="connsiteX57-7905" fmla="*/ 854312 w 3434840"/>
                <a:gd name="connsiteY57-7906" fmla="*/ 444022 h 2905271"/>
                <a:gd name="connsiteX58-7907" fmla="*/ 1114662 w 3434840"/>
                <a:gd name="connsiteY58-7908" fmla="*/ 545622 h 2905271"/>
                <a:gd name="connsiteX59-7909" fmla="*/ 1383902 w 3434840"/>
                <a:gd name="connsiteY59-7910" fmla="*/ 90962 h 2905271"/>
                <a:gd name="connsiteX60-7911" fmla="*/ 1510902 w 3434840"/>
                <a:gd name="connsiteY60-7912" fmla="*/ 21112 h 2905271"/>
                <a:gd name="connsiteX61-7913" fmla="*/ 1542652 w 3434840"/>
                <a:gd name="connsiteY61-7914" fmla="*/ 357662 h 2905271"/>
                <a:gd name="connsiteX62-7915" fmla="*/ 1726802 w 3434840"/>
                <a:gd name="connsiteY62-7916" fmla="*/ 459262 h 2905271"/>
                <a:gd name="connsiteX63-7917" fmla="*/ 1898252 w 3434840"/>
                <a:gd name="connsiteY63-7918" fmla="*/ 262412 h 2905271"/>
                <a:gd name="connsiteX64-7919" fmla="*/ 1942702 w 3434840"/>
                <a:gd name="connsiteY64-7920" fmla="*/ 491012 h 2905271"/>
                <a:gd name="connsiteX0-7921" fmla="*/ 1942702 w 3434840"/>
                <a:gd name="connsiteY0-7922" fmla="*/ 486689 h 2900948"/>
                <a:gd name="connsiteX1-7923" fmla="*/ 2187812 w 3434840"/>
                <a:gd name="connsiteY1-7924" fmla="*/ 206019 h 2900948"/>
                <a:gd name="connsiteX2-7925" fmla="*/ 2539602 w 3434840"/>
                <a:gd name="connsiteY2-7926" fmla="*/ 92989 h 2900948"/>
                <a:gd name="connsiteX3-7927" fmla="*/ 2672952 w 3434840"/>
                <a:gd name="connsiteY3-7928" fmla="*/ 99339 h 2900948"/>
                <a:gd name="connsiteX4-7929" fmla="*/ 2512932 w 3434840"/>
                <a:gd name="connsiteY4-7930" fmla="*/ 227609 h 2900948"/>
                <a:gd name="connsiteX5-7931" fmla="*/ 2404982 w 3434840"/>
                <a:gd name="connsiteY5-7932" fmla="*/ 434619 h 2900948"/>
                <a:gd name="connsiteX6-7933" fmla="*/ 2444352 w 3434840"/>
                <a:gd name="connsiteY6-7934" fmla="*/ 588289 h 2900948"/>
                <a:gd name="connsiteX7-7935" fmla="*/ 2641202 w 3434840"/>
                <a:gd name="connsiteY7-7936" fmla="*/ 480339 h 2900948"/>
                <a:gd name="connsiteX8-7937" fmla="*/ 2852022 w 3434840"/>
                <a:gd name="connsiteY8-7938" fmla="*/ 435889 h 2900948"/>
                <a:gd name="connsiteX9-7939" fmla="*/ 3088242 w 3434840"/>
                <a:gd name="connsiteY9-7940" fmla="*/ 495579 h 2900948"/>
                <a:gd name="connsiteX10-7941" fmla="*/ 2920602 w 3434840"/>
                <a:gd name="connsiteY10-7942" fmla="*/ 626389 h 2900948"/>
                <a:gd name="connsiteX11-7943" fmla="*/ 2803762 w 3434840"/>
                <a:gd name="connsiteY11-7944" fmla="*/ 857529 h 2900948"/>
                <a:gd name="connsiteX12-7945" fmla="*/ 2963782 w 3434840"/>
                <a:gd name="connsiteY12-7946" fmla="*/ 1110259 h 2900948"/>
                <a:gd name="connsiteX13-7947" fmla="*/ 3219052 w 3434840"/>
                <a:gd name="connsiteY13-7948" fmla="*/ 1224559 h 2900948"/>
                <a:gd name="connsiteX14-7949" fmla="*/ 2907902 w 3434840"/>
                <a:gd name="connsiteY14-7950" fmla="*/ 1401089 h 2900948"/>
                <a:gd name="connsiteX15-7951" fmla="*/ 3089512 w 3434840"/>
                <a:gd name="connsiteY15-7952" fmla="*/ 1568729 h 2900948"/>
                <a:gd name="connsiteX16-7953" fmla="*/ 3313032 w 3434840"/>
                <a:gd name="connsiteY16-7954" fmla="*/ 1774469 h 2900948"/>
                <a:gd name="connsiteX17-7955" fmla="*/ 3417172 w 3434840"/>
                <a:gd name="connsiteY17-7956" fmla="*/ 1989099 h 2900948"/>
                <a:gd name="connsiteX18-7957" fmla="*/ 2949812 w 3434840"/>
                <a:gd name="connsiteY18-7958" fmla="*/ 1944649 h 2900948"/>
                <a:gd name="connsiteX19-7959" fmla="*/ 2785982 w 3434840"/>
                <a:gd name="connsiteY19-7960" fmla="*/ 2098319 h 2900948"/>
                <a:gd name="connsiteX20-7961" fmla="*/ 2727562 w 3434840"/>
                <a:gd name="connsiteY20-7962" fmla="*/ 2376449 h 2900948"/>
                <a:gd name="connsiteX21-7963" fmla="*/ 2774552 w 3434840"/>
                <a:gd name="connsiteY21-7964" fmla="*/ 2608859 h 2900948"/>
                <a:gd name="connsiteX22-7965" fmla="*/ 2482452 w 3434840"/>
                <a:gd name="connsiteY22-7966" fmla="*/ 2340889 h 2900948"/>
                <a:gd name="connsiteX23-7967" fmla="*/ 2288142 w 3434840"/>
                <a:gd name="connsiteY23-7968" fmla="*/ 2290089 h 2900948"/>
                <a:gd name="connsiteX24-7969" fmla="*/ 2253852 w 3434840"/>
                <a:gd name="connsiteY24-7970" fmla="*/ 2458999 h 2900948"/>
                <a:gd name="connsiteX25-7971" fmla="*/ 2252582 w 3434840"/>
                <a:gd name="connsiteY25-7972" fmla="*/ 2593619 h 2900948"/>
                <a:gd name="connsiteX26-7973" fmla="*/ 2170032 w 3434840"/>
                <a:gd name="connsiteY26-7974" fmla="*/ 2789199 h 2900948"/>
                <a:gd name="connsiteX27-7975" fmla="*/ 1938892 w 3434840"/>
                <a:gd name="connsiteY27-7976" fmla="*/ 2456459 h 2900948"/>
                <a:gd name="connsiteX28-7977" fmla="*/ 1816972 w 3434840"/>
                <a:gd name="connsiteY28-7978" fmla="*/ 2467889 h 2900948"/>
                <a:gd name="connsiteX29-7979" fmla="*/ 1669652 w 3434840"/>
                <a:gd name="connsiteY29-7980" fmla="*/ 2709189 h 2900948"/>
                <a:gd name="connsiteX30-7981" fmla="*/ 1529952 w 3434840"/>
                <a:gd name="connsiteY30-7982" fmla="*/ 2899689 h 2900948"/>
                <a:gd name="connsiteX31-7983" fmla="*/ 1419462 w 3434840"/>
                <a:gd name="connsiteY31-7984" fmla="*/ 2615210 h 2900948"/>
                <a:gd name="connsiteX32-7985" fmla="*/ 1432162 w 3434840"/>
                <a:gd name="connsiteY32-7986" fmla="*/ 2626639 h 2900948"/>
                <a:gd name="connsiteX33-7987" fmla="*/ 1316592 w 3434840"/>
                <a:gd name="connsiteY33-7988" fmla="*/ 2387879 h 2900948"/>
                <a:gd name="connsiteX34-7989" fmla="*/ 1171812 w 3434840"/>
                <a:gd name="connsiteY34-7990" fmla="*/ 2536469 h 2900948"/>
                <a:gd name="connsiteX35-7991" fmla="*/ 954642 w 3434840"/>
                <a:gd name="connsiteY35-7992" fmla="*/ 2857779 h 2900948"/>
                <a:gd name="connsiteX36-7993" fmla="*/ 900032 w 3434840"/>
                <a:gd name="connsiteY36-7994" fmla="*/ 2466619 h 2900948"/>
                <a:gd name="connsiteX37-7995" fmla="*/ 969882 w 3434840"/>
                <a:gd name="connsiteY37-7996" fmla="*/ 2160549 h 2900948"/>
                <a:gd name="connsiteX38-7997" fmla="*/ 680322 w 3434840"/>
                <a:gd name="connsiteY38-7998" fmla="*/ 2277389 h 2900948"/>
                <a:gd name="connsiteX39-7999" fmla="*/ 226932 w 3434840"/>
                <a:gd name="connsiteY39-8000" fmla="*/ 2301519 h 2900948"/>
                <a:gd name="connsiteX40-8001" fmla="*/ 360282 w 3434840"/>
                <a:gd name="connsiteY40-8002" fmla="*/ 2142769 h 2900948"/>
                <a:gd name="connsiteX41-8003" fmla="*/ 414892 w 3434840"/>
                <a:gd name="connsiteY41-8004" fmla="*/ 2039899 h 2900948"/>
                <a:gd name="connsiteX42-8005" fmla="*/ 469502 w 3434840"/>
                <a:gd name="connsiteY42-8006" fmla="*/ 1839239 h 2900948"/>
                <a:gd name="connsiteX43-8007" fmla="*/ 390762 w 3434840"/>
                <a:gd name="connsiteY43-8008" fmla="*/ 1799869 h 2900948"/>
                <a:gd name="connsiteX44-8009" fmla="*/ 295512 w 3434840"/>
                <a:gd name="connsiteY44-8010" fmla="*/ 1790979 h 2900948"/>
                <a:gd name="connsiteX45-8011" fmla="*/ 111362 w 3434840"/>
                <a:gd name="connsiteY45-8012" fmla="*/ 1679219 h 2900948"/>
                <a:gd name="connsiteX46-8013" fmla="*/ 421242 w 3434840"/>
                <a:gd name="connsiteY46-8014" fmla="*/ 1561109 h 2900948"/>
                <a:gd name="connsiteX47-8015" fmla="*/ 568562 w 3434840"/>
                <a:gd name="connsiteY47-8016" fmla="*/ 1396009 h 2900948"/>
                <a:gd name="connsiteX48-8017" fmla="*/ 559672 w 3434840"/>
                <a:gd name="connsiteY48-8018" fmla="*/ 1299489 h 2900948"/>
                <a:gd name="connsiteX49-8019" fmla="*/ 276462 w 3434840"/>
                <a:gd name="connsiteY49-8020" fmla="*/ 1282979 h 2900948"/>
                <a:gd name="connsiteX50-8021" fmla="*/ 115172 w 3434840"/>
                <a:gd name="connsiteY50-8022" fmla="*/ 1206779 h 2900948"/>
                <a:gd name="connsiteX51-8023" fmla="*/ 3412 w 3434840"/>
                <a:gd name="connsiteY51-8024" fmla="*/ 1015009 h 2900948"/>
                <a:gd name="connsiteX52-8025" fmla="*/ 245982 w 3434840"/>
                <a:gd name="connsiteY52-8026" fmla="*/ 1049299 h 2900948"/>
                <a:gd name="connsiteX53-8027" fmla="*/ 482202 w 3434840"/>
                <a:gd name="connsiteY53-8028" fmla="*/ 924839 h 2900948"/>
                <a:gd name="connsiteX54-8029" fmla="*/ 501252 w 3434840"/>
                <a:gd name="connsiteY54-8030" fmla="*/ 600989 h 2900948"/>
                <a:gd name="connsiteX55-8031" fmla="*/ 634602 w 3434840"/>
                <a:gd name="connsiteY55-8032" fmla="*/ 258089 h 2900948"/>
                <a:gd name="connsiteX56-8033" fmla="*/ 799702 w 3434840"/>
                <a:gd name="connsiteY56-8034" fmla="*/ 162839 h 2900948"/>
                <a:gd name="connsiteX57-8035" fmla="*/ 854312 w 3434840"/>
                <a:gd name="connsiteY57-8036" fmla="*/ 439699 h 2900948"/>
                <a:gd name="connsiteX58-8037" fmla="*/ 1114662 w 3434840"/>
                <a:gd name="connsiteY58-8038" fmla="*/ 541299 h 2900948"/>
                <a:gd name="connsiteX59-8039" fmla="*/ 1300082 w 3434840"/>
                <a:gd name="connsiteY59-8040" fmla="*/ 101879 h 2900948"/>
                <a:gd name="connsiteX60-8041" fmla="*/ 1510902 w 3434840"/>
                <a:gd name="connsiteY60-8042" fmla="*/ 16789 h 2900948"/>
                <a:gd name="connsiteX61-8043" fmla="*/ 1542652 w 3434840"/>
                <a:gd name="connsiteY61-8044" fmla="*/ 353339 h 2900948"/>
                <a:gd name="connsiteX62-8045" fmla="*/ 1726802 w 3434840"/>
                <a:gd name="connsiteY62-8046" fmla="*/ 454939 h 2900948"/>
                <a:gd name="connsiteX63-8047" fmla="*/ 1898252 w 3434840"/>
                <a:gd name="connsiteY63-8048" fmla="*/ 258089 h 2900948"/>
                <a:gd name="connsiteX64-8049" fmla="*/ 1942702 w 3434840"/>
                <a:gd name="connsiteY64-8050" fmla="*/ 486689 h 2900948"/>
                <a:gd name="connsiteX0-8051" fmla="*/ 1942702 w 3434840"/>
                <a:gd name="connsiteY0-8052" fmla="*/ 499820 h 2914079"/>
                <a:gd name="connsiteX1-8053" fmla="*/ 2187812 w 3434840"/>
                <a:gd name="connsiteY1-8054" fmla="*/ 219150 h 2914079"/>
                <a:gd name="connsiteX2-8055" fmla="*/ 2539602 w 3434840"/>
                <a:gd name="connsiteY2-8056" fmla="*/ 106120 h 2914079"/>
                <a:gd name="connsiteX3-8057" fmla="*/ 2672952 w 3434840"/>
                <a:gd name="connsiteY3-8058" fmla="*/ 112470 h 2914079"/>
                <a:gd name="connsiteX4-8059" fmla="*/ 2512932 w 3434840"/>
                <a:gd name="connsiteY4-8060" fmla="*/ 240740 h 2914079"/>
                <a:gd name="connsiteX5-8061" fmla="*/ 2404982 w 3434840"/>
                <a:gd name="connsiteY5-8062" fmla="*/ 447750 h 2914079"/>
                <a:gd name="connsiteX6-8063" fmla="*/ 2444352 w 3434840"/>
                <a:gd name="connsiteY6-8064" fmla="*/ 601420 h 2914079"/>
                <a:gd name="connsiteX7-8065" fmla="*/ 2641202 w 3434840"/>
                <a:gd name="connsiteY7-8066" fmla="*/ 493470 h 2914079"/>
                <a:gd name="connsiteX8-8067" fmla="*/ 2852022 w 3434840"/>
                <a:gd name="connsiteY8-8068" fmla="*/ 449020 h 2914079"/>
                <a:gd name="connsiteX9-8069" fmla="*/ 3088242 w 3434840"/>
                <a:gd name="connsiteY9-8070" fmla="*/ 508710 h 2914079"/>
                <a:gd name="connsiteX10-8071" fmla="*/ 2920602 w 3434840"/>
                <a:gd name="connsiteY10-8072" fmla="*/ 639520 h 2914079"/>
                <a:gd name="connsiteX11-8073" fmla="*/ 2803762 w 3434840"/>
                <a:gd name="connsiteY11-8074" fmla="*/ 870660 h 2914079"/>
                <a:gd name="connsiteX12-8075" fmla="*/ 2963782 w 3434840"/>
                <a:gd name="connsiteY12-8076" fmla="*/ 1123390 h 2914079"/>
                <a:gd name="connsiteX13-8077" fmla="*/ 3219052 w 3434840"/>
                <a:gd name="connsiteY13-8078" fmla="*/ 1237690 h 2914079"/>
                <a:gd name="connsiteX14-8079" fmla="*/ 2907902 w 3434840"/>
                <a:gd name="connsiteY14-8080" fmla="*/ 1414220 h 2914079"/>
                <a:gd name="connsiteX15-8081" fmla="*/ 3089512 w 3434840"/>
                <a:gd name="connsiteY15-8082" fmla="*/ 1581860 h 2914079"/>
                <a:gd name="connsiteX16-8083" fmla="*/ 3313032 w 3434840"/>
                <a:gd name="connsiteY16-8084" fmla="*/ 1787600 h 2914079"/>
                <a:gd name="connsiteX17-8085" fmla="*/ 3417172 w 3434840"/>
                <a:gd name="connsiteY17-8086" fmla="*/ 2002230 h 2914079"/>
                <a:gd name="connsiteX18-8087" fmla="*/ 2949812 w 3434840"/>
                <a:gd name="connsiteY18-8088" fmla="*/ 1957780 h 2914079"/>
                <a:gd name="connsiteX19-8089" fmla="*/ 2785982 w 3434840"/>
                <a:gd name="connsiteY19-8090" fmla="*/ 2111450 h 2914079"/>
                <a:gd name="connsiteX20-8091" fmla="*/ 2727562 w 3434840"/>
                <a:gd name="connsiteY20-8092" fmla="*/ 2389580 h 2914079"/>
                <a:gd name="connsiteX21-8093" fmla="*/ 2774552 w 3434840"/>
                <a:gd name="connsiteY21-8094" fmla="*/ 2621990 h 2914079"/>
                <a:gd name="connsiteX22-8095" fmla="*/ 2482452 w 3434840"/>
                <a:gd name="connsiteY22-8096" fmla="*/ 2354020 h 2914079"/>
                <a:gd name="connsiteX23-8097" fmla="*/ 2288142 w 3434840"/>
                <a:gd name="connsiteY23-8098" fmla="*/ 2303220 h 2914079"/>
                <a:gd name="connsiteX24-8099" fmla="*/ 2253852 w 3434840"/>
                <a:gd name="connsiteY24-8100" fmla="*/ 2472130 h 2914079"/>
                <a:gd name="connsiteX25-8101" fmla="*/ 2252582 w 3434840"/>
                <a:gd name="connsiteY25-8102" fmla="*/ 2606750 h 2914079"/>
                <a:gd name="connsiteX26-8103" fmla="*/ 2170032 w 3434840"/>
                <a:gd name="connsiteY26-8104" fmla="*/ 2802330 h 2914079"/>
                <a:gd name="connsiteX27-8105" fmla="*/ 1938892 w 3434840"/>
                <a:gd name="connsiteY27-8106" fmla="*/ 2469590 h 2914079"/>
                <a:gd name="connsiteX28-8107" fmla="*/ 1816972 w 3434840"/>
                <a:gd name="connsiteY28-8108" fmla="*/ 2481020 h 2914079"/>
                <a:gd name="connsiteX29-8109" fmla="*/ 1669652 w 3434840"/>
                <a:gd name="connsiteY29-8110" fmla="*/ 2722320 h 2914079"/>
                <a:gd name="connsiteX30-8111" fmla="*/ 1529952 w 3434840"/>
                <a:gd name="connsiteY30-8112" fmla="*/ 2912820 h 2914079"/>
                <a:gd name="connsiteX31-8113" fmla="*/ 1419462 w 3434840"/>
                <a:gd name="connsiteY31-8114" fmla="*/ 2628341 h 2914079"/>
                <a:gd name="connsiteX32-8115" fmla="*/ 1432162 w 3434840"/>
                <a:gd name="connsiteY32-8116" fmla="*/ 2639770 h 2914079"/>
                <a:gd name="connsiteX33-8117" fmla="*/ 1316592 w 3434840"/>
                <a:gd name="connsiteY33-8118" fmla="*/ 2401010 h 2914079"/>
                <a:gd name="connsiteX34-8119" fmla="*/ 1171812 w 3434840"/>
                <a:gd name="connsiteY34-8120" fmla="*/ 2549600 h 2914079"/>
                <a:gd name="connsiteX35-8121" fmla="*/ 954642 w 3434840"/>
                <a:gd name="connsiteY35-8122" fmla="*/ 2870910 h 2914079"/>
                <a:gd name="connsiteX36-8123" fmla="*/ 900032 w 3434840"/>
                <a:gd name="connsiteY36-8124" fmla="*/ 2479750 h 2914079"/>
                <a:gd name="connsiteX37-8125" fmla="*/ 969882 w 3434840"/>
                <a:gd name="connsiteY37-8126" fmla="*/ 2173680 h 2914079"/>
                <a:gd name="connsiteX38-8127" fmla="*/ 680322 w 3434840"/>
                <a:gd name="connsiteY38-8128" fmla="*/ 2290520 h 2914079"/>
                <a:gd name="connsiteX39-8129" fmla="*/ 226932 w 3434840"/>
                <a:gd name="connsiteY39-8130" fmla="*/ 2314650 h 2914079"/>
                <a:gd name="connsiteX40-8131" fmla="*/ 360282 w 3434840"/>
                <a:gd name="connsiteY40-8132" fmla="*/ 2155900 h 2914079"/>
                <a:gd name="connsiteX41-8133" fmla="*/ 414892 w 3434840"/>
                <a:gd name="connsiteY41-8134" fmla="*/ 2053030 h 2914079"/>
                <a:gd name="connsiteX42-8135" fmla="*/ 469502 w 3434840"/>
                <a:gd name="connsiteY42-8136" fmla="*/ 1852370 h 2914079"/>
                <a:gd name="connsiteX43-8137" fmla="*/ 390762 w 3434840"/>
                <a:gd name="connsiteY43-8138" fmla="*/ 1813000 h 2914079"/>
                <a:gd name="connsiteX44-8139" fmla="*/ 295512 w 3434840"/>
                <a:gd name="connsiteY44-8140" fmla="*/ 1804110 h 2914079"/>
                <a:gd name="connsiteX45-8141" fmla="*/ 111362 w 3434840"/>
                <a:gd name="connsiteY45-8142" fmla="*/ 1692350 h 2914079"/>
                <a:gd name="connsiteX46-8143" fmla="*/ 421242 w 3434840"/>
                <a:gd name="connsiteY46-8144" fmla="*/ 1574240 h 2914079"/>
                <a:gd name="connsiteX47-8145" fmla="*/ 568562 w 3434840"/>
                <a:gd name="connsiteY47-8146" fmla="*/ 1409140 h 2914079"/>
                <a:gd name="connsiteX48-8147" fmla="*/ 559672 w 3434840"/>
                <a:gd name="connsiteY48-8148" fmla="*/ 1312620 h 2914079"/>
                <a:gd name="connsiteX49-8149" fmla="*/ 276462 w 3434840"/>
                <a:gd name="connsiteY49-8150" fmla="*/ 1296110 h 2914079"/>
                <a:gd name="connsiteX50-8151" fmla="*/ 115172 w 3434840"/>
                <a:gd name="connsiteY50-8152" fmla="*/ 1219910 h 2914079"/>
                <a:gd name="connsiteX51-8153" fmla="*/ 3412 w 3434840"/>
                <a:gd name="connsiteY51-8154" fmla="*/ 1028140 h 2914079"/>
                <a:gd name="connsiteX52-8155" fmla="*/ 245982 w 3434840"/>
                <a:gd name="connsiteY52-8156" fmla="*/ 1062430 h 2914079"/>
                <a:gd name="connsiteX53-8157" fmla="*/ 482202 w 3434840"/>
                <a:gd name="connsiteY53-8158" fmla="*/ 937970 h 2914079"/>
                <a:gd name="connsiteX54-8159" fmla="*/ 501252 w 3434840"/>
                <a:gd name="connsiteY54-8160" fmla="*/ 614120 h 2914079"/>
                <a:gd name="connsiteX55-8161" fmla="*/ 634602 w 3434840"/>
                <a:gd name="connsiteY55-8162" fmla="*/ 271220 h 2914079"/>
                <a:gd name="connsiteX56-8163" fmla="*/ 799702 w 3434840"/>
                <a:gd name="connsiteY56-8164" fmla="*/ 175970 h 2914079"/>
                <a:gd name="connsiteX57-8165" fmla="*/ 854312 w 3434840"/>
                <a:gd name="connsiteY57-8166" fmla="*/ 452830 h 2914079"/>
                <a:gd name="connsiteX58-8167" fmla="*/ 1114662 w 3434840"/>
                <a:gd name="connsiteY58-8168" fmla="*/ 554430 h 2914079"/>
                <a:gd name="connsiteX59-8169" fmla="*/ 1300082 w 3434840"/>
                <a:gd name="connsiteY59-8170" fmla="*/ 115010 h 2914079"/>
                <a:gd name="connsiteX60-8171" fmla="*/ 1434702 w 3434840"/>
                <a:gd name="connsiteY60-8172" fmla="*/ 14680 h 2914079"/>
                <a:gd name="connsiteX61-8173" fmla="*/ 1542652 w 3434840"/>
                <a:gd name="connsiteY61-8174" fmla="*/ 366470 h 2914079"/>
                <a:gd name="connsiteX62-8175" fmla="*/ 1726802 w 3434840"/>
                <a:gd name="connsiteY62-8176" fmla="*/ 468070 h 2914079"/>
                <a:gd name="connsiteX63-8177" fmla="*/ 1898252 w 3434840"/>
                <a:gd name="connsiteY63-8178" fmla="*/ 271220 h 2914079"/>
                <a:gd name="connsiteX64-8179" fmla="*/ 1942702 w 3434840"/>
                <a:gd name="connsiteY64-8180" fmla="*/ 499820 h 2914079"/>
                <a:gd name="connsiteX0-8181" fmla="*/ 1942702 w 3434840"/>
                <a:gd name="connsiteY0-8182" fmla="*/ 498768 h 2913027"/>
                <a:gd name="connsiteX1-8183" fmla="*/ 2187812 w 3434840"/>
                <a:gd name="connsiteY1-8184" fmla="*/ 218098 h 2913027"/>
                <a:gd name="connsiteX2-8185" fmla="*/ 2539602 w 3434840"/>
                <a:gd name="connsiteY2-8186" fmla="*/ 105068 h 2913027"/>
                <a:gd name="connsiteX3-8187" fmla="*/ 2672952 w 3434840"/>
                <a:gd name="connsiteY3-8188" fmla="*/ 111418 h 2913027"/>
                <a:gd name="connsiteX4-8189" fmla="*/ 2512932 w 3434840"/>
                <a:gd name="connsiteY4-8190" fmla="*/ 239688 h 2913027"/>
                <a:gd name="connsiteX5-8191" fmla="*/ 2404982 w 3434840"/>
                <a:gd name="connsiteY5-8192" fmla="*/ 446698 h 2913027"/>
                <a:gd name="connsiteX6-8193" fmla="*/ 2444352 w 3434840"/>
                <a:gd name="connsiteY6-8194" fmla="*/ 600368 h 2913027"/>
                <a:gd name="connsiteX7-8195" fmla="*/ 2641202 w 3434840"/>
                <a:gd name="connsiteY7-8196" fmla="*/ 492418 h 2913027"/>
                <a:gd name="connsiteX8-8197" fmla="*/ 2852022 w 3434840"/>
                <a:gd name="connsiteY8-8198" fmla="*/ 447968 h 2913027"/>
                <a:gd name="connsiteX9-8199" fmla="*/ 3088242 w 3434840"/>
                <a:gd name="connsiteY9-8200" fmla="*/ 507658 h 2913027"/>
                <a:gd name="connsiteX10-8201" fmla="*/ 2920602 w 3434840"/>
                <a:gd name="connsiteY10-8202" fmla="*/ 638468 h 2913027"/>
                <a:gd name="connsiteX11-8203" fmla="*/ 2803762 w 3434840"/>
                <a:gd name="connsiteY11-8204" fmla="*/ 869608 h 2913027"/>
                <a:gd name="connsiteX12-8205" fmla="*/ 2963782 w 3434840"/>
                <a:gd name="connsiteY12-8206" fmla="*/ 1122338 h 2913027"/>
                <a:gd name="connsiteX13-8207" fmla="*/ 3219052 w 3434840"/>
                <a:gd name="connsiteY13-8208" fmla="*/ 1236638 h 2913027"/>
                <a:gd name="connsiteX14-8209" fmla="*/ 2907902 w 3434840"/>
                <a:gd name="connsiteY14-8210" fmla="*/ 1413168 h 2913027"/>
                <a:gd name="connsiteX15-8211" fmla="*/ 3089512 w 3434840"/>
                <a:gd name="connsiteY15-8212" fmla="*/ 1580808 h 2913027"/>
                <a:gd name="connsiteX16-8213" fmla="*/ 3313032 w 3434840"/>
                <a:gd name="connsiteY16-8214" fmla="*/ 1786548 h 2913027"/>
                <a:gd name="connsiteX17-8215" fmla="*/ 3417172 w 3434840"/>
                <a:gd name="connsiteY17-8216" fmla="*/ 2001178 h 2913027"/>
                <a:gd name="connsiteX18-8217" fmla="*/ 2949812 w 3434840"/>
                <a:gd name="connsiteY18-8218" fmla="*/ 1956728 h 2913027"/>
                <a:gd name="connsiteX19-8219" fmla="*/ 2785982 w 3434840"/>
                <a:gd name="connsiteY19-8220" fmla="*/ 2110398 h 2913027"/>
                <a:gd name="connsiteX20-8221" fmla="*/ 2727562 w 3434840"/>
                <a:gd name="connsiteY20-8222" fmla="*/ 2388528 h 2913027"/>
                <a:gd name="connsiteX21-8223" fmla="*/ 2774552 w 3434840"/>
                <a:gd name="connsiteY21-8224" fmla="*/ 2620938 h 2913027"/>
                <a:gd name="connsiteX22-8225" fmla="*/ 2482452 w 3434840"/>
                <a:gd name="connsiteY22-8226" fmla="*/ 2352968 h 2913027"/>
                <a:gd name="connsiteX23-8227" fmla="*/ 2288142 w 3434840"/>
                <a:gd name="connsiteY23-8228" fmla="*/ 2302168 h 2913027"/>
                <a:gd name="connsiteX24-8229" fmla="*/ 2253852 w 3434840"/>
                <a:gd name="connsiteY24-8230" fmla="*/ 2471078 h 2913027"/>
                <a:gd name="connsiteX25-8231" fmla="*/ 2252582 w 3434840"/>
                <a:gd name="connsiteY25-8232" fmla="*/ 2605698 h 2913027"/>
                <a:gd name="connsiteX26-8233" fmla="*/ 2170032 w 3434840"/>
                <a:gd name="connsiteY26-8234" fmla="*/ 2801278 h 2913027"/>
                <a:gd name="connsiteX27-8235" fmla="*/ 1938892 w 3434840"/>
                <a:gd name="connsiteY27-8236" fmla="*/ 2468538 h 2913027"/>
                <a:gd name="connsiteX28-8237" fmla="*/ 1816972 w 3434840"/>
                <a:gd name="connsiteY28-8238" fmla="*/ 2479968 h 2913027"/>
                <a:gd name="connsiteX29-8239" fmla="*/ 1669652 w 3434840"/>
                <a:gd name="connsiteY29-8240" fmla="*/ 2721268 h 2913027"/>
                <a:gd name="connsiteX30-8241" fmla="*/ 1529952 w 3434840"/>
                <a:gd name="connsiteY30-8242" fmla="*/ 2911768 h 2913027"/>
                <a:gd name="connsiteX31-8243" fmla="*/ 1419462 w 3434840"/>
                <a:gd name="connsiteY31-8244" fmla="*/ 2627289 h 2913027"/>
                <a:gd name="connsiteX32-8245" fmla="*/ 1432162 w 3434840"/>
                <a:gd name="connsiteY32-8246" fmla="*/ 2638718 h 2913027"/>
                <a:gd name="connsiteX33-8247" fmla="*/ 1316592 w 3434840"/>
                <a:gd name="connsiteY33-8248" fmla="*/ 2399958 h 2913027"/>
                <a:gd name="connsiteX34-8249" fmla="*/ 1171812 w 3434840"/>
                <a:gd name="connsiteY34-8250" fmla="*/ 2548548 h 2913027"/>
                <a:gd name="connsiteX35-8251" fmla="*/ 954642 w 3434840"/>
                <a:gd name="connsiteY35-8252" fmla="*/ 2869858 h 2913027"/>
                <a:gd name="connsiteX36-8253" fmla="*/ 900032 w 3434840"/>
                <a:gd name="connsiteY36-8254" fmla="*/ 2478698 h 2913027"/>
                <a:gd name="connsiteX37-8255" fmla="*/ 969882 w 3434840"/>
                <a:gd name="connsiteY37-8256" fmla="*/ 2172628 h 2913027"/>
                <a:gd name="connsiteX38-8257" fmla="*/ 680322 w 3434840"/>
                <a:gd name="connsiteY38-8258" fmla="*/ 2289468 h 2913027"/>
                <a:gd name="connsiteX39-8259" fmla="*/ 226932 w 3434840"/>
                <a:gd name="connsiteY39-8260" fmla="*/ 2313598 h 2913027"/>
                <a:gd name="connsiteX40-8261" fmla="*/ 360282 w 3434840"/>
                <a:gd name="connsiteY40-8262" fmla="*/ 2154848 h 2913027"/>
                <a:gd name="connsiteX41-8263" fmla="*/ 414892 w 3434840"/>
                <a:gd name="connsiteY41-8264" fmla="*/ 2051978 h 2913027"/>
                <a:gd name="connsiteX42-8265" fmla="*/ 469502 w 3434840"/>
                <a:gd name="connsiteY42-8266" fmla="*/ 1851318 h 2913027"/>
                <a:gd name="connsiteX43-8267" fmla="*/ 390762 w 3434840"/>
                <a:gd name="connsiteY43-8268" fmla="*/ 1811948 h 2913027"/>
                <a:gd name="connsiteX44-8269" fmla="*/ 295512 w 3434840"/>
                <a:gd name="connsiteY44-8270" fmla="*/ 1803058 h 2913027"/>
                <a:gd name="connsiteX45-8271" fmla="*/ 111362 w 3434840"/>
                <a:gd name="connsiteY45-8272" fmla="*/ 1691298 h 2913027"/>
                <a:gd name="connsiteX46-8273" fmla="*/ 421242 w 3434840"/>
                <a:gd name="connsiteY46-8274" fmla="*/ 1573188 h 2913027"/>
                <a:gd name="connsiteX47-8275" fmla="*/ 568562 w 3434840"/>
                <a:gd name="connsiteY47-8276" fmla="*/ 1408088 h 2913027"/>
                <a:gd name="connsiteX48-8277" fmla="*/ 559672 w 3434840"/>
                <a:gd name="connsiteY48-8278" fmla="*/ 1311568 h 2913027"/>
                <a:gd name="connsiteX49-8279" fmla="*/ 276462 w 3434840"/>
                <a:gd name="connsiteY49-8280" fmla="*/ 1295058 h 2913027"/>
                <a:gd name="connsiteX50-8281" fmla="*/ 115172 w 3434840"/>
                <a:gd name="connsiteY50-8282" fmla="*/ 1218858 h 2913027"/>
                <a:gd name="connsiteX51-8283" fmla="*/ 3412 w 3434840"/>
                <a:gd name="connsiteY51-8284" fmla="*/ 1027088 h 2913027"/>
                <a:gd name="connsiteX52-8285" fmla="*/ 245982 w 3434840"/>
                <a:gd name="connsiteY52-8286" fmla="*/ 1061378 h 2913027"/>
                <a:gd name="connsiteX53-8287" fmla="*/ 482202 w 3434840"/>
                <a:gd name="connsiteY53-8288" fmla="*/ 936918 h 2913027"/>
                <a:gd name="connsiteX54-8289" fmla="*/ 501252 w 3434840"/>
                <a:gd name="connsiteY54-8290" fmla="*/ 613068 h 2913027"/>
                <a:gd name="connsiteX55-8291" fmla="*/ 634602 w 3434840"/>
                <a:gd name="connsiteY55-8292" fmla="*/ 270168 h 2913027"/>
                <a:gd name="connsiteX56-8293" fmla="*/ 799702 w 3434840"/>
                <a:gd name="connsiteY56-8294" fmla="*/ 174918 h 2913027"/>
                <a:gd name="connsiteX57-8295" fmla="*/ 854312 w 3434840"/>
                <a:gd name="connsiteY57-8296" fmla="*/ 451778 h 2913027"/>
                <a:gd name="connsiteX58-8297" fmla="*/ 1114662 w 3434840"/>
                <a:gd name="connsiteY58-8298" fmla="*/ 553378 h 2913027"/>
                <a:gd name="connsiteX59-8299" fmla="*/ 1300082 w 3434840"/>
                <a:gd name="connsiteY59-8300" fmla="*/ 113958 h 2913027"/>
                <a:gd name="connsiteX60-8301" fmla="*/ 1434702 w 3434840"/>
                <a:gd name="connsiteY60-8302" fmla="*/ 13628 h 2913027"/>
                <a:gd name="connsiteX61-8303" fmla="*/ 1481692 w 3434840"/>
                <a:gd name="connsiteY61-8304" fmla="*/ 350178 h 2913027"/>
                <a:gd name="connsiteX62-8305" fmla="*/ 1726802 w 3434840"/>
                <a:gd name="connsiteY62-8306" fmla="*/ 467018 h 2913027"/>
                <a:gd name="connsiteX63-8307" fmla="*/ 1898252 w 3434840"/>
                <a:gd name="connsiteY63-8308" fmla="*/ 270168 h 2913027"/>
                <a:gd name="connsiteX64-8309" fmla="*/ 1942702 w 3434840"/>
                <a:gd name="connsiteY64-8310" fmla="*/ 498768 h 2913027"/>
                <a:gd name="connsiteX0-8311" fmla="*/ 1942702 w 3434840"/>
                <a:gd name="connsiteY0-8312" fmla="*/ 498768 h 2913027"/>
                <a:gd name="connsiteX1-8313" fmla="*/ 2187812 w 3434840"/>
                <a:gd name="connsiteY1-8314" fmla="*/ 218098 h 2913027"/>
                <a:gd name="connsiteX2-8315" fmla="*/ 2539602 w 3434840"/>
                <a:gd name="connsiteY2-8316" fmla="*/ 105068 h 2913027"/>
                <a:gd name="connsiteX3-8317" fmla="*/ 2672952 w 3434840"/>
                <a:gd name="connsiteY3-8318" fmla="*/ 111418 h 2913027"/>
                <a:gd name="connsiteX4-8319" fmla="*/ 2512932 w 3434840"/>
                <a:gd name="connsiteY4-8320" fmla="*/ 239688 h 2913027"/>
                <a:gd name="connsiteX5-8321" fmla="*/ 2404982 w 3434840"/>
                <a:gd name="connsiteY5-8322" fmla="*/ 446698 h 2913027"/>
                <a:gd name="connsiteX6-8323" fmla="*/ 2444352 w 3434840"/>
                <a:gd name="connsiteY6-8324" fmla="*/ 600368 h 2913027"/>
                <a:gd name="connsiteX7-8325" fmla="*/ 2641202 w 3434840"/>
                <a:gd name="connsiteY7-8326" fmla="*/ 492418 h 2913027"/>
                <a:gd name="connsiteX8-8327" fmla="*/ 2852022 w 3434840"/>
                <a:gd name="connsiteY8-8328" fmla="*/ 447968 h 2913027"/>
                <a:gd name="connsiteX9-8329" fmla="*/ 3088242 w 3434840"/>
                <a:gd name="connsiteY9-8330" fmla="*/ 507658 h 2913027"/>
                <a:gd name="connsiteX10-8331" fmla="*/ 2920602 w 3434840"/>
                <a:gd name="connsiteY10-8332" fmla="*/ 638468 h 2913027"/>
                <a:gd name="connsiteX11-8333" fmla="*/ 2803762 w 3434840"/>
                <a:gd name="connsiteY11-8334" fmla="*/ 869608 h 2913027"/>
                <a:gd name="connsiteX12-8335" fmla="*/ 2963782 w 3434840"/>
                <a:gd name="connsiteY12-8336" fmla="*/ 1122338 h 2913027"/>
                <a:gd name="connsiteX13-8337" fmla="*/ 3219052 w 3434840"/>
                <a:gd name="connsiteY13-8338" fmla="*/ 1236638 h 2913027"/>
                <a:gd name="connsiteX14-8339" fmla="*/ 2907902 w 3434840"/>
                <a:gd name="connsiteY14-8340" fmla="*/ 1413168 h 2913027"/>
                <a:gd name="connsiteX15-8341" fmla="*/ 3089512 w 3434840"/>
                <a:gd name="connsiteY15-8342" fmla="*/ 1580808 h 2913027"/>
                <a:gd name="connsiteX16-8343" fmla="*/ 3313032 w 3434840"/>
                <a:gd name="connsiteY16-8344" fmla="*/ 1786548 h 2913027"/>
                <a:gd name="connsiteX17-8345" fmla="*/ 3417172 w 3434840"/>
                <a:gd name="connsiteY17-8346" fmla="*/ 2001178 h 2913027"/>
                <a:gd name="connsiteX18-8347" fmla="*/ 2949812 w 3434840"/>
                <a:gd name="connsiteY18-8348" fmla="*/ 1956728 h 2913027"/>
                <a:gd name="connsiteX19-8349" fmla="*/ 2785982 w 3434840"/>
                <a:gd name="connsiteY19-8350" fmla="*/ 2110398 h 2913027"/>
                <a:gd name="connsiteX20-8351" fmla="*/ 2727562 w 3434840"/>
                <a:gd name="connsiteY20-8352" fmla="*/ 2388528 h 2913027"/>
                <a:gd name="connsiteX21-8353" fmla="*/ 2774552 w 3434840"/>
                <a:gd name="connsiteY21-8354" fmla="*/ 2620938 h 2913027"/>
                <a:gd name="connsiteX22-8355" fmla="*/ 2482452 w 3434840"/>
                <a:gd name="connsiteY22-8356" fmla="*/ 2352968 h 2913027"/>
                <a:gd name="connsiteX23-8357" fmla="*/ 2288142 w 3434840"/>
                <a:gd name="connsiteY23-8358" fmla="*/ 2302168 h 2913027"/>
                <a:gd name="connsiteX24-8359" fmla="*/ 2253852 w 3434840"/>
                <a:gd name="connsiteY24-8360" fmla="*/ 2471078 h 2913027"/>
                <a:gd name="connsiteX25-8361" fmla="*/ 2252582 w 3434840"/>
                <a:gd name="connsiteY25-8362" fmla="*/ 2605698 h 2913027"/>
                <a:gd name="connsiteX26-8363" fmla="*/ 2170032 w 3434840"/>
                <a:gd name="connsiteY26-8364" fmla="*/ 2801278 h 2913027"/>
                <a:gd name="connsiteX27-8365" fmla="*/ 1938892 w 3434840"/>
                <a:gd name="connsiteY27-8366" fmla="*/ 2468538 h 2913027"/>
                <a:gd name="connsiteX28-8367" fmla="*/ 1816972 w 3434840"/>
                <a:gd name="connsiteY28-8368" fmla="*/ 2479968 h 2913027"/>
                <a:gd name="connsiteX29-8369" fmla="*/ 1669652 w 3434840"/>
                <a:gd name="connsiteY29-8370" fmla="*/ 2721268 h 2913027"/>
                <a:gd name="connsiteX30-8371" fmla="*/ 1529952 w 3434840"/>
                <a:gd name="connsiteY30-8372" fmla="*/ 2911768 h 2913027"/>
                <a:gd name="connsiteX31-8373" fmla="*/ 1419462 w 3434840"/>
                <a:gd name="connsiteY31-8374" fmla="*/ 2627289 h 2913027"/>
                <a:gd name="connsiteX32-8375" fmla="*/ 1432162 w 3434840"/>
                <a:gd name="connsiteY32-8376" fmla="*/ 2638718 h 2913027"/>
                <a:gd name="connsiteX33-8377" fmla="*/ 1316592 w 3434840"/>
                <a:gd name="connsiteY33-8378" fmla="*/ 2399958 h 2913027"/>
                <a:gd name="connsiteX34-8379" fmla="*/ 1171812 w 3434840"/>
                <a:gd name="connsiteY34-8380" fmla="*/ 2548548 h 2913027"/>
                <a:gd name="connsiteX35-8381" fmla="*/ 954642 w 3434840"/>
                <a:gd name="connsiteY35-8382" fmla="*/ 2869858 h 2913027"/>
                <a:gd name="connsiteX36-8383" fmla="*/ 900032 w 3434840"/>
                <a:gd name="connsiteY36-8384" fmla="*/ 2478698 h 2913027"/>
                <a:gd name="connsiteX37-8385" fmla="*/ 969882 w 3434840"/>
                <a:gd name="connsiteY37-8386" fmla="*/ 2172628 h 2913027"/>
                <a:gd name="connsiteX38-8387" fmla="*/ 680322 w 3434840"/>
                <a:gd name="connsiteY38-8388" fmla="*/ 2289468 h 2913027"/>
                <a:gd name="connsiteX39-8389" fmla="*/ 226932 w 3434840"/>
                <a:gd name="connsiteY39-8390" fmla="*/ 2313598 h 2913027"/>
                <a:gd name="connsiteX40-8391" fmla="*/ 360282 w 3434840"/>
                <a:gd name="connsiteY40-8392" fmla="*/ 2154848 h 2913027"/>
                <a:gd name="connsiteX41-8393" fmla="*/ 414892 w 3434840"/>
                <a:gd name="connsiteY41-8394" fmla="*/ 2051978 h 2913027"/>
                <a:gd name="connsiteX42-8395" fmla="*/ 469502 w 3434840"/>
                <a:gd name="connsiteY42-8396" fmla="*/ 1851318 h 2913027"/>
                <a:gd name="connsiteX43-8397" fmla="*/ 390762 w 3434840"/>
                <a:gd name="connsiteY43-8398" fmla="*/ 1811948 h 2913027"/>
                <a:gd name="connsiteX44-8399" fmla="*/ 295512 w 3434840"/>
                <a:gd name="connsiteY44-8400" fmla="*/ 1803058 h 2913027"/>
                <a:gd name="connsiteX45-8401" fmla="*/ 111362 w 3434840"/>
                <a:gd name="connsiteY45-8402" fmla="*/ 1691298 h 2913027"/>
                <a:gd name="connsiteX46-8403" fmla="*/ 421242 w 3434840"/>
                <a:gd name="connsiteY46-8404" fmla="*/ 1573188 h 2913027"/>
                <a:gd name="connsiteX47-8405" fmla="*/ 568562 w 3434840"/>
                <a:gd name="connsiteY47-8406" fmla="*/ 1408088 h 2913027"/>
                <a:gd name="connsiteX48-8407" fmla="*/ 559672 w 3434840"/>
                <a:gd name="connsiteY48-8408" fmla="*/ 1311568 h 2913027"/>
                <a:gd name="connsiteX49-8409" fmla="*/ 276462 w 3434840"/>
                <a:gd name="connsiteY49-8410" fmla="*/ 1295058 h 2913027"/>
                <a:gd name="connsiteX50-8411" fmla="*/ 115172 w 3434840"/>
                <a:gd name="connsiteY50-8412" fmla="*/ 1218858 h 2913027"/>
                <a:gd name="connsiteX51-8413" fmla="*/ 3412 w 3434840"/>
                <a:gd name="connsiteY51-8414" fmla="*/ 1027088 h 2913027"/>
                <a:gd name="connsiteX52-8415" fmla="*/ 245982 w 3434840"/>
                <a:gd name="connsiteY52-8416" fmla="*/ 1061378 h 2913027"/>
                <a:gd name="connsiteX53-8417" fmla="*/ 482202 w 3434840"/>
                <a:gd name="connsiteY53-8418" fmla="*/ 936918 h 2913027"/>
                <a:gd name="connsiteX54-8419" fmla="*/ 501252 w 3434840"/>
                <a:gd name="connsiteY54-8420" fmla="*/ 613068 h 2913027"/>
                <a:gd name="connsiteX55-8421" fmla="*/ 634602 w 3434840"/>
                <a:gd name="connsiteY55-8422" fmla="*/ 270168 h 2913027"/>
                <a:gd name="connsiteX56-8423" fmla="*/ 799702 w 3434840"/>
                <a:gd name="connsiteY56-8424" fmla="*/ 174918 h 2913027"/>
                <a:gd name="connsiteX57-8425" fmla="*/ 854312 w 3434840"/>
                <a:gd name="connsiteY57-8426" fmla="*/ 451778 h 2913027"/>
                <a:gd name="connsiteX58-8427" fmla="*/ 1114662 w 3434840"/>
                <a:gd name="connsiteY58-8428" fmla="*/ 553378 h 2913027"/>
                <a:gd name="connsiteX59-8429" fmla="*/ 1300082 w 3434840"/>
                <a:gd name="connsiteY59-8430" fmla="*/ 113958 h 2913027"/>
                <a:gd name="connsiteX60-8431" fmla="*/ 1434702 w 3434840"/>
                <a:gd name="connsiteY60-8432" fmla="*/ 13628 h 2913027"/>
                <a:gd name="connsiteX61-8433" fmla="*/ 1481692 w 3434840"/>
                <a:gd name="connsiteY61-8434" fmla="*/ 350178 h 2913027"/>
                <a:gd name="connsiteX62-8435" fmla="*/ 1688702 w 3434840"/>
                <a:gd name="connsiteY62-8436" fmla="*/ 451778 h 2913027"/>
                <a:gd name="connsiteX63-8437" fmla="*/ 1898252 w 3434840"/>
                <a:gd name="connsiteY63-8438" fmla="*/ 270168 h 2913027"/>
                <a:gd name="connsiteX64-8439" fmla="*/ 1942702 w 3434840"/>
                <a:gd name="connsiteY64-8440" fmla="*/ 498768 h 2913027"/>
                <a:gd name="connsiteX0-8441" fmla="*/ 1942702 w 3434840"/>
                <a:gd name="connsiteY0-8442" fmla="*/ 498768 h 2913027"/>
                <a:gd name="connsiteX1-8443" fmla="*/ 2187812 w 3434840"/>
                <a:gd name="connsiteY1-8444" fmla="*/ 218098 h 2913027"/>
                <a:gd name="connsiteX2-8445" fmla="*/ 2539602 w 3434840"/>
                <a:gd name="connsiteY2-8446" fmla="*/ 105068 h 2913027"/>
                <a:gd name="connsiteX3-8447" fmla="*/ 2672952 w 3434840"/>
                <a:gd name="connsiteY3-8448" fmla="*/ 111418 h 2913027"/>
                <a:gd name="connsiteX4-8449" fmla="*/ 2512932 w 3434840"/>
                <a:gd name="connsiteY4-8450" fmla="*/ 239688 h 2913027"/>
                <a:gd name="connsiteX5-8451" fmla="*/ 2404982 w 3434840"/>
                <a:gd name="connsiteY5-8452" fmla="*/ 446698 h 2913027"/>
                <a:gd name="connsiteX6-8453" fmla="*/ 2444352 w 3434840"/>
                <a:gd name="connsiteY6-8454" fmla="*/ 600368 h 2913027"/>
                <a:gd name="connsiteX7-8455" fmla="*/ 2641202 w 3434840"/>
                <a:gd name="connsiteY7-8456" fmla="*/ 492418 h 2913027"/>
                <a:gd name="connsiteX8-8457" fmla="*/ 2852022 w 3434840"/>
                <a:gd name="connsiteY8-8458" fmla="*/ 447968 h 2913027"/>
                <a:gd name="connsiteX9-8459" fmla="*/ 3088242 w 3434840"/>
                <a:gd name="connsiteY9-8460" fmla="*/ 507658 h 2913027"/>
                <a:gd name="connsiteX10-8461" fmla="*/ 2920602 w 3434840"/>
                <a:gd name="connsiteY10-8462" fmla="*/ 638468 h 2913027"/>
                <a:gd name="connsiteX11-8463" fmla="*/ 2803762 w 3434840"/>
                <a:gd name="connsiteY11-8464" fmla="*/ 869608 h 2913027"/>
                <a:gd name="connsiteX12-8465" fmla="*/ 2963782 w 3434840"/>
                <a:gd name="connsiteY12-8466" fmla="*/ 1122338 h 2913027"/>
                <a:gd name="connsiteX13-8467" fmla="*/ 3219052 w 3434840"/>
                <a:gd name="connsiteY13-8468" fmla="*/ 1236638 h 2913027"/>
                <a:gd name="connsiteX14-8469" fmla="*/ 2907902 w 3434840"/>
                <a:gd name="connsiteY14-8470" fmla="*/ 1413168 h 2913027"/>
                <a:gd name="connsiteX15-8471" fmla="*/ 3089512 w 3434840"/>
                <a:gd name="connsiteY15-8472" fmla="*/ 1580808 h 2913027"/>
                <a:gd name="connsiteX16-8473" fmla="*/ 3313032 w 3434840"/>
                <a:gd name="connsiteY16-8474" fmla="*/ 1786548 h 2913027"/>
                <a:gd name="connsiteX17-8475" fmla="*/ 3417172 w 3434840"/>
                <a:gd name="connsiteY17-8476" fmla="*/ 2001178 h 2913027"/>
                <a:gd name="connsiteX18-8477" fmla="*/ 2949812 w 3434840"/>
                <a:gd name="connsiteY18-8478" fmla="*/ 1956728 h 2913027"/>
                <a:gd name="connsiteX19-8479" fmla="*/ 2785982 w 3434840"/>
                <a:gd name="connsiteY19-8480" fmla="*/ 2110398 h 2913027"/>
                <a:gd name="connsiteX20-8481" fmla="*/ 2727562 w 3434840"/>
                <a:gd name="connsiteY20-8482" fmla="*/ 2388528 h 2913027"/>
                <a:gd name="connsiteX21-8483" fmla="*/ 2774552 w 3434840"/>
                <a:gd name="connsiteY21-8484" fmla="*/ 2620938 h 2913027"/>
                <a:gd name="connsiteX22-8485" fmla="*/ 2482452 w 3434840"/>
                <a:gd name="connsiteY22-8486" fmla="*/ 2352968 h 2913027"/>
                <a:gd name="connsiteX23-8487" fmla="*/ 2288142 w 3434840"/>
                <a:gd name="connsiteY23-8488" fmla="*/ 2302168 h 2913027"/>
                <a:gd name="connsiteX24-8489" fmla="*/ 2253852 w 3434840"/>
                <a:gd name="connsiteY24-8490" fmla="*/ 2471078 h 2913027"/>
                <a:gd name="connsiteX25-8491" fmla="*/ 2252582 w 3434840"/>
                <a:gd name="connsiteY25-8492" fmla="*/ 2605698 h 2913027"/>
                <a:gd name="connsiteX26-8493" fmla="*/ 2170032 w 3434840"/>
                <a:gd name="connsiteY26-8494" fmla="*/ 2801278 h 2913027"/>
                <a:gd name="connsiteX27-8495" fmla="*/ 1938892 w 3434840"/>
                <a:gd name="connsiteY27-8496" fmla="*/ 2468538 h 2913027"/>
                <a:gd name="connsiteX28-8497" fmla="*/ 1816972 w 3434840"/>
                <a:gd name="connsiteY28-8498" fmla="*/ 2479968 h 2913027"/>
                <a:gd name="connsiteX29-8499" fmla="*/ 1669652 w 3434840"/>
                <a:gd name="connsiteY29-8500" fmla="*/ 2721268 h 2913027"/>
                <a:gd name="connsiteX30-8501" fmla="*/ 1529952 w 3434840"/>
                <a:gd name="connsiteY30-8502" fmla="*/ 2911768 h 2913027"/>
                <a:gd name="connsiteX31-8503" fmla="*/ 1419462 w 3434840"/>
                <a:gd name="connsiteY31-8504" fmla="*/ 2627289 h 2913027"/>
                <a:gd name="connsiteX32-8505" fmla="*/ 1432162 w 3434840"/>
                <a:gd name="connsiteY32-8506" fmla="*/ 2638718 h 2913027"/>
                <a:gd name="connsiteX33-8507" fmla="*/ 1316592 w 3434840"/>
                <a:gd name="connsiteY33-8508" fmla="*/ 2399958 h 2913027"/>
                <a:gd name="connsiteX34-8509" fmla="*/ 1171812 w 3434840"/>
                <a:gd name="connsiteY34-8510" fmla="*/ 2548548 h 2913027"/>
                <a:gd name="connsiteX35-8511" fmla="*/ 954642 w 3434840"/>
                <a:gd name="connsiteY35-8512" fmla="*/ 2869858 h 2913027"/>
                <a:gd name="connsiteX36-8513" fmla="*/ 900032 w 3434840"/>
                <a:gd name="connsiteY36-8514" fmla="*/ 2478698 h 2913027"/>
                <a:gd name="connsiteX37-8515" fmla="*/ 969882 w 3434840"/>
                <a:gd name="connsiteY37-8516" fmla="*/ 2172628 h 2913027"/>
                <a:gd name="connsiteX38-8517" fmla="*/ 680322 w 3434840"/>
                <a:gd name="connsiteY38-8518" fmla="*/ 2289468 h 2913027"/>
                <a:gd name="connsiteX39-8519" fmla="*/ 226932 w 3434840"/>
                <a:gd name="connsiteY39-8520" fmla="*/ 2313598 h 2913027"/>
                <a:gd name="connsiteX40-8521" fmla="*/ 360282 w 3434840"/>
                <a:gd name="connsiteY40-8522" fmla="*/ 2154848 h 2913027"/>
                <a:gd name="connsiteX41-8523" fmla="*/ 452992 w 3434840"/>
                <a:gd name="connsiteY41-8524" fmla="*/ 2013878 h 2913027"/>
                <a:gd name="connsiteX42-8525" fmla="*/ 469502 w 3434840"/>
                <a:gd name="connsiteY42-8526" fmla="*/ 1851318 h 2913027"/>
                <a:gd name="connsiteX43-8527" fmla="*/ 390762 w 3434840"/>
                <a:gd name="connsiteY43-8528" fmla="*/ 1811948 h 2913027"/>
                <a:gd name="connsiteX44-8529" fmla="*/ 295512 w 3434840"/>
                <a:gd name="connsiteY44-8530" fmla="*/ 1803058 h 2913027"/>
                <a:gd name="connsiteX45-8531" fmla="*/ 111362 w 3434840"/>
                <a:gd name="connsiteY45-8532" fmla="*/ 1691298 h 2913027"/>
                <a:gd name="connsiteX46-8533" fmla="*/ 421242 w 3434840"/>
                <a:gd name="connsiteY46-8534" fmla="*/ 1573188 h 2913027"/>
                <a:gd name="connsiteX47-8535" fmla="*/ 568562 w 3434840"/>
                <a:gd name="connsiteY47-8536" fmla="*/ 1408088 h 2913027"/>
                <a:gd name="connsiteX48-8537" fmla="*/ 559672 w 3434840"/>
                <a:gd name="connsiteY48-8538" fmla="*/ 1311568 h 2913027"/>
                <a:gd name="connsiteX49-8539" fmla="*/ 276462 w 3434840"/>
                <a:gd name="connsiteY49-8540" fmla="*/ 1295058 h 2913027"/>
                <a:gd name="connsiteX50-8541" fmla="*/ 115172 w 3434840"/>
                <a:gd name="connsiteY50-8542" fmla="*/ 1218858 h 2913027"/>
                <a:gd name="connsiteX51-8543" fmla="*/ 3412 w 3434840"/>
                <a:gd name="connsiteY51-8544" fmla="*/ 1027088 h 2913027"/>
                <a:gd name="connsiteX52-8545" fmla="*/ 245982 w 3434840"/>
                <a:gd name="connsiteY52-8546" fmla="*/ 1061378 h 2913027"/>
                <a:gd name="connsiteX53-8547" fmla="*/ 482202 w 3434840"/>
                <a:gd name="connsiteY53-8548" fmla="*/ 936918 h 2913027"/>
                <a:gd name="connsiteX54-8549" fmla="*/ 501252 w 3434840"/>
                <a:gd name="connsiteY54-8550" fmla="*/ 613068 h 2913027"/>
                <a:gd name="connsiteX55-8551" fmla="*/ 634602 w 3434840"/>
                <a:gd name="connsiteY55-8552" fmla="*/ 270168 h 2913027"/>
                <a:gd name="connsiteX56-8553" fmla="*/ 799702 w 3434840"/>
                <a:gd name="connsiteY56-8554" fmla="*/ 174918 h 2913027"/>
                <a:gd name="connsiteX57-8555" fmla="*/ 854312 w 3434840"/>
                <a:gd name="connsiteY57-8556" fmla="*/ 451778 h 2913027"/>
                <a:gd name="connsiteX58-8557" fmla="*/ 1114662 w 3434840"/>
                <a:gd name="connsiteY58-8558" fmla="*/ 553378 h 2913027"/>
                <a:gd name="connsiteX59-8559" fmla="*/ 1300082 w 3434840"/>
                <a:gd name="connsiteY59-8560" fmla="*/ 113958 h 2913027"/>
                <a:gd name="connsiteX60-8561" fmla="*/ 1434702 w 3434840"/>
                <a:gd name="connsiteY60-8562" fmla="*/ 13628 h 2913027"/>
                <a:gd name="connsiteX61-8563" fmla="*/ 1481692 w 3434840"/>
                <a:gd name="connsiteY61-8564" fmla="*/ 350178 h 2913027"/>
                <a:gd name="connsiteX62-8565" fmla="*/ 1688702 w 3434840"/>
                <a:gd name="connsiteY62-8566" fmla="*/ 451778 h 2913027"/>
                <a:gd name="connsiteX63-8567" fmla="*/ 1898252 w 3434840"/>
                <a:gd name="connsiteY63-8568" fmla="*/ 270168 h 2913027"/>
                <a:gd name="connsiteX64-8569" fmla="*/ 1942702 w 3434840"/>
                <a:gd name="connsiteY64-8570" fmla="*/ 498768 h 2913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4033" y="connsiteY63-4034"/>
                </a:cxn>
                <a:cxn ang="0">
                  <a:pos x="connsiteX64-5059" y="connsiteY64-5060"/>
                </a:cxn>
              </a:cxnLst>
              <a:rect l="l" t="t" r="r" b="b"/>
              <a:pathLst>
                <a:path w="3434840" h="2913027">
                  <a:moveTo>
                    <a:pt x="1942702" y="498768"/>
                  </a:moveTo>
                  <a:cubicBezTo>
                    <a:pt x="1990962" y="490090"/>
                    <a:pt x="2088329" y="283715"/>
                    <a:pt x="2187812" y="218098"/>
                  </a:cubicBezTo>
                  <a:cubicBezTo>
                    <a:pt x="2287295" y="152481"/>
                    <a:pt x="2458745" y="122848"/>
                    <a:pt x="2539602" y="105068"/>
                  </a:cubicBezTo>
                  <a:cubicBezTo>
                    <a:pt x="2620459" y="87288"/>
                    <a:pt x="2677397" y="88981"/>
                    <a:pt x="2672952" y="111418"/>
                  </a:cubicBezTo>
                  <a:cubicBezTo>
                    <a:pt x="2668507" y="133855"/>
                    <a:pt x="2557594" y="183808"/>
                    <a:pt x="2512932" y="239688"/>
                  </a:cubicBezTo>
                  <a:cubicBezTo>
                    <a:pt x="2468270" y="295568"/>
                    <a:pt x="2416412" y="386585"/>
                    <a:pt x="2404982" y="446698"/>
                  </a:cubicBezTo>
                  <a:cubicBezTo>
                    <a:pt x="2393552" y="506811"/>
                    <a:pt x="2404982" y="592748"/>
                    <a:pt x="2444352" y="600368"/>
                  </a:cubicBezTo>
                  <a:cubicBezTo>
                    <a:pt x="2483722" y="607988"/>
                    <a:pt x="2573257" y="517818"/>
                    <a:pt x="2641202" y="492418"/>
                  </a:cubicBezTo>
                  <a:cubicBezTo>
                    <a:pt x="2709147" y="467018"/>
                    <a:pt x="2777515" y="445428"/>
                    <a:pt x="2852022" y="447968"/>
                  </a:cubicBezTo>
                  <a:cubicBezTo>
                    <a:pt x="2926529" y="450508"/>
                    <a:pt x="3076812" y="475908"/>
                    <a:pt x="3088242" y="507658"/>
                  </a:cubicBezTo>
                  <a:cubicBezTo>
                    <a:pt x="3099672" y="539408"/>
                    <a:pt x="2968015" y="578143"/>
                    <a:pt x="2920602" y="638468"/>
                  </a:cubicBezTo>
                  <a:cubicBezTo>
                    <a:pt x="2873189" y="698793"/>
                    <a:pt x="2796565" y="788963"/>
                    <a:pt x="2803762" y="869608"/>
                  </a:cubicBezTo>
                  <a:cubicBezTo>
                    <a:pt x="2810959" y="950253"/>
                    <a:pt x="2894567" y="1061166"/>
                    <a:pt x="2963782" y="1122338"/>
                  </a:cubicBezTo>
                  <a:cubicBezTo>
                    <a:pt x="3032997" y="1183510"/>
                    <a:pt x="3228365" y="1188166"/>
                    <a:pt x="3219052" y="1236638"/>
                  </a:cubicBezTo>
                  <a:cubicBezTo>
                    <a:pt x="3209739" y="1285110"/>
                    <a:pt x="2929492" y="1355806"/>
                    <a:pt x="2907902" y="1413168"/>
                  </a:cubicBezTo>
                  <a:cubicBezTo>
                    <a:pt x="2886312" y="1470530"/>
                    <a:pt x="3021991" y="1518578"/>
                    <a:pt x="3089512" y="1580808"/>
                  </a:cubicBezTo>
                  <a:cubicBezTo>
                    <a:pt x="3157033" y="1643038"/>
                    <a:pt x="3258422" y="1716486"/>
                    <a:pt x="3313032" y="1786548"/>
                  </a:cubicBezTo>
                  <a:cubicBezTo>
                    <a:pt x="3367642" y="1856610"/>
                    <a:pt x="3477709" y="1972815"/>
                    <a:pt x="3417172" y="2001178"/>
                  </a:cubicBezTo>
                  <a:cubicBezTo>
                    <a:pt x="3356635" y="2029541"/>
                    <a:pt x="3055010" y="1938525"/>
                    <a:pt x="2949812" y="1956728"/>
                  </a:cubicBezTo>
                  <a:cubicBezTo>
                    <a:pt x="2844614" y="1974931"/>
                    <a:pt x="2823024" y="2038431"/>
                    <a:pt x="2785982" y="2110398"/>
                  </a:cubicBezTo>
                  <a:cubicBezTo>
                    <a:pt x="2748940" y="2182365"/>
                    <a:pt x="2729467" y="2303438"/>
                    <a:pt x="2727562" y="2388528"/>
                  </a:cubicBezTo>
                  <a:cubicBezTo>
                    <a:pt x="2725657" y="2473618"/>
                    <a:pt x="2815404" y="2626865"/>
                    <a:pt x="2774552" y="2620938"/>
                  </a:cubicBezTo>
                  <a:cubicBezTo>
                    <a:pt x="2733700" y="2615011"/>
                    <a:pt x="2563520" y="2406096"/>
                    <a:pt x="2482452" y="2352968"/>
                  </a:cubicBezTo>
                  <a:cubicBezTo>
                    <a:pt x="2401384" y="2299840"/>
                    <a:pt x="2326242" y="2282483"/>
                    <a:pt x="2288142" y="2302168"/>
                  </a:cubicBezTo>
                  <a:cubicBezTo>
                    <a:pt x="2250042" y="2321853"/>
                    <a:pt x="2259779" y="2420490"/>
                    <a:pt x="2253852" y="2471078"/>
                  </a:cubicBezTo>
                  <a:cubicBezTo>
                    <a:pt x="2247925" y="2521666"/>
                    <a:pt x="2266552" y="2550665"/>
                    <a:pt x="2252582" y="2605698"/>
                  </a:cubicBezTo>
                  <a:cubicBezTo>
                    <a:pt x="2238612" y="2660731"/>
                    <a:pt x="2222314" y="2824138"/>
                    <a:pt x="2170032" y="2801278"/>
                  </a:cubicBezTo>
                  <a:cubicBezTo>
                    <a:pt x="2117750" y="2778418"/>
                    <a:pt x="1997735" y="2522090"/>
                    <a:pt x="1938892" y="2468538"/>
                  </a:cubicBezTo>
                  <a:cubicBezTo>
                    <a:pt x="1880049" y="2414986"/>
                    <a:pt x="1861845" y="2437846"/>
                    <a:pt x="1816972" y="2479968"/>
                  </a:cubicBezTo>
                  <a:cubicBezTo>
                    <a:pt x="1772099" y="2522090"/>
                    <a:pt x="1717489" y="2649301"/>
                    <a:pt x="1669652" y="2721268"/>
                  </a:cubicBezTo>
                  <a:cubicBezTo>
                    <a:pt x="1621815" y="2793235"/>
                    <a:pt x="1571650" y="2927431"/>
                    <a:pt x="1529952" y="2911768"/>
                  </a:cubicBezTo>
                  <a:cubicBezTo>
                    <a:pt x="1488254" y="2896105"/>
                    <a:pt x="1426870" y="2660097"/>
                    <a:pt x="1419462" y="2627289"/>
                  </a:cubicBezTo>
                  <a:cubicBezTo>
                    <a:pt x="1412054" y="2594481"/>
                    <a:pt x="1449307" y="2676606"/>
                    <a:pt x="1432162" y="2638718"/>
                  </a:cubicBezTo>
                  <a:cubicBezTo>
                    <a:pt x="1415017" y="2600830"/>
                    <a:pt x="1359984" y="2414986"/>
                    <a:pt x="1316592" y="2399958"/>
                  </a:cubicBezTo>
                  <a:cubicBezTo>
                    <a:pt x="1273200" y="2384930"/>
                    <a:pt x="1232137" y="2470231"/>
                    <a:pt x="1171812" y="2548548"/>
                  </a:cubicBezTo>
                  <a:cubicBezTo>
                    <a:pt x="1111487" y="2626865"/>
                    <a:pt x="999939" y="2881500"/>
                    <a:pt x="954642" y="2869858"/>
                  </a:cubicBezTo>
                  <a:cubicBezTo>
                    <a:pt x="909345" y="2858216"/>
                    <a:pt x="897492" y="2594903"/>
                    <a:pt x="900032" y="2478698"/>
                  </a:cubicBezTo>
                  <a:cubicBezTo>
                    <a:pt x="902572" y="2362493"/>
                    <a:pt x="1006500" y="2204166"/>
                    <a:pt x="969882" y="2172628"/>
                  </a:cubicBezTo>
                  <a:cubicBezTo>
                    <a:pt x="933264" y="2141090"/>
                    <a:pt x="804147" y="2265973"/>
                    <a:pt x="680322" y="2289468"/>
                  </a:cubicBezTo>
                  <a:cubicBezTo>
                    <a:pt x="556497" y="2312963"/>
                    <a:pt x="280272" y="2336035"/>
                    <a:pt x="226932" y="2313598"/>
                  </a:cubicBezTo>
                  <a:cubicBezTo>
                    <a:pt x="173592" y="2291161"/>
                    <a:pt x="281965" y="2203531"/>
                    <a:pt x="360282" y="2154848"/>
                  </a:cubicBezTo>
                  <a:cubicBezTo>
                    <a:pt x="438599" y="2106165"/>
                    <a:pt x="434789" y="2064466"/>
                    <a:pt x="452992" y="2013878"/>
                  </a:cubicBezTo>
                  <a:cubicBezTo>
                    <a:pt x="471195" y="1963290"/>
                    <a:pt x="479874" y="1884973"/>
                    <a:pt x="469502" y="1851318"/>
                  </a:cubicBezTo>
                  <a:cubicBezTo>
                    <a:pt x="459130" y="1817663"/>
                    <a:pt x="419760" y="1819991"/>
                    <a:pt x="390762" y="1811948"/>
                  </a:cubicBezTo>
                  <a:cubicBezTo>
                    <a:pt x="361764" y="1803905"/>
                    <a:pt x="342079" y="1823166"/>
                    <a:pt x="295512" y="1803058"/>
                  </a:cubicBezTo>
                  <a:cubicBezTo>
                    <a:pt x="248945" y="1782950"/>
                    <a:pt x="90407" y="1729610"/>
                    <a:pt x="111362" y="1691298"/>
                  </a:cubicBezTo>
                  <a:cubicBezTo>
                    <a:pt x="132317" y="1652986"/>
                    <a:pt x="345042" y="1620390"/>
                    <a:pt x="421242" y="1573188"/>
                  </a:cubicBezTo>
                  <a:cubicBezTo>
                    <a:pt x="497442" y="1525986"/>
                    <a:pt x="545490" y="1451691"/>
                    <a:pt x="568562" y="1408088"/>
                  </a:cubicBezTo>
                  <a:cubicBezTo>
                    <a:pt x="591634" y="1364485"/>
                    <a:pt x="608355" y="1330406"/>
                    <a:pt x="559672" y="1311568"/>
                  </a:cubicBezTo>
                  <a:cubicBezTo>
                    <a:pt x="510989" y="1292730"/>
                    <a:pt x="350545" y="1310510"/>
                    <a:pt x="276462" y="1295058"/>
                  </a:cubicBezTo>
                  <a:cubicBezTo>
                    <a:pt x="202379" y="1279606"/>
                    <a:pt x="160680" y="1263520"/>
                    <a:pt x="115172" y="1218858"/>
                  </a:cubicBezTo>
                  <a:cubicBezTo>
                    <a:pt x="69664" y="1174196"/>
                    <a:pt x="-18390" y="1053335"/>
                    <a:pt x="3412" y="1027088"/>
                  </a:cubicBezTo>
                  <a:cubicBezTo>
                    <a:pt x="25214" y="1000841"/>
                    <a:pt x="166184" y="1076406"/>
                    <a:pt x="245982" y="1061378"/>
                  </a:cubicBezTo>
                  <a:cubicBezTo>
                    <a:pt x="325780" y="1046350"/>
                    <a:pt x="439657" y="1011636"/>
                    <a:pt x="482202" y="936918"/>
                  </a:cubicBezTo>
                  <a:cubicBezTo>
                    <a:pt x="524747" y="862200"/>
                    <a:pt x="475852" y="724193"/>
                    <a:pt x="501252" y="613068"/>
                  </a:cubicBezTo>
                  <a:cubicBezTo>
                    <a:pt x="526652" y="501943"/>
                    <a:pt x="584860" y="343193"/>
                    <a:pt x="634602" y="270168"/>
                  </a:cubicBezTo>
                  <a:cubicBezTo>
                    <a:pt x="684344" y="197143"/>
                    <a:pt x="763084" y="144650"/>
                    <a:pt x="799702" y="174918"/>
                  </a:cubicBezTo>
                  <a:cubicBezTo>
                    <a:pt x="836320" y="205186"/>
                    <a:pt x="801819" y="388701"/>
                    <a:pt x="854312" y="451778"/>
                  </a:cubicBezTo>
                  <a:cubicBezTo>
                    <a:pt x="906805" y="514855"/>
                    <a:pt x="1040367" y="609681"/>
                    <a:pt x="1114662" y="553378"/>
                  </a:cubicBezTo>
                  <a:cubicBezTo>
                    <a:pt x="1188957" y="497075"/>
                    <a:pt x="1246742" y="203916"/>
                    <a:pt x="1300082" y="113958"/>
                  </a:cubicBezTo>
                  <a:cubicBezTo>
                    <a:pt x="1353422" y="24000"/>
                    <a:pt x="1404434" y="-25742"/>
                    <a:pt x="1434702" y="13628"/>
                  </a:cubicBezTo>
                  <a:cubicBezTo>
                    <a:pt x="1464970" y="52998"/>
                    <a:pt x="1439359" y="277153"/>
                    <a:pt x="1481692" y="350178"/>
                  </a:cubicBezTo>
                  <a:cubicBezTo>
                    <a:pt x="1524025" y="423203"/>
                    <a:pt x="1629435" y="467653"/>
                    <a:pt x="1688702" y="451778"/>
                  </a:cubicBezTo>
                  <a:cubicBezTo>
                    <a:pt x="1747969" y="435903"/>
                    <a:pt x="1855919" y="262336"/>
                    <a:pt x="1898252" y="270168"/>
                  </a:cubicBezTo>
                  <a:cubicBezTo>
                    <a:pt x="1940585" y="278000"/>
                    <a:pt x="1894442" y="507446"/>
                    <a:pt x="1942702" y="49876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6195075" y="749812"/>
              <a:ext cx="1959049" cy="1688834"/>
            </a:xfrm>
            <a:prstGeom prst="ellipse">
              <a:avLst/>
            </a:pr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1441638">
              <a:off x="7391400" y="1491740"/>
              <a:ext cx="541020" cy="207520"/>
            </a:xfrm>
            <a:custGeom>
              <a:avLst/>
              <a:gdLst>
                <a:gd name="connsiteX0" fmla="*/ 0 w 541020"/>
                <a:gd name="connsiteY0" fmla="*/ 77980 h 207520"/>
                <a:gd name="connsiteX1" fmla="*/ 220980 w 541020"/>
                <a:gd name="connsiteY1" fmla="*/ 1780 h 207520"/>
                <a:gd name="connsiteX2" fmla="*/ 388620 w 541020"/>
                <a:gd name="connsiteY2" fmla="*/ 39880 h 207520"/>
                <a:gd name="connsiteX3" fmla="*/ 541020 w 541020"/>
                <a:gd name="connsiteY3" fmla="*/ 207520 h 20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020" h="207520">
                  <a:moveTo>
                    <a:pt x="0" y="77980"/>
                  </a:moveTo>
                  <a:cubicBezTo>
                    <a:pt x="78105" y="43055"/>
                    <a:pt x="156210" y="8130"/>
                    <a:pt x="220980" y="1780"/>
                  </a:cubicBezTo>
                  <a:cubicBezTo>
                    <a:pt x="285750" y="-4570"/>
                    <a:pt x="335280" y="5590"/>
                    <a:pt x="388620" y="39880"/>
                  </a:cubicBezTo>
                  <a:cubicBezTo>
                    <a:pt x="441960" y="74170"/>
                    <a:pt x="541020" y="207520"/>
                    <a:pt x="541020" y="207520"/>
                  </a:cubicBezTo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1441638">
              <a:off x="6444360" y="1416918"/>
              <a:ext cx="541020" cy="207520"/>
            </a:xfrm>
            <a:custGeom>
              <a:avLst/>
              <a:gdLst>
                <a:gd name="connsiteX0" fmla="*/ 0 w 541020"/>
                <a:gd name="connsiteY0" fmla="*/ 77980 h 207520"/>
                <a:gd name="connsiteX1" fmla="*/ 220980 w 541020"/>
                <a:gd name="connsiteY1" fmla="*/ 1780 h 207520"/>
                <a:gd name="connsiteX2" fmla="*/ 388620 w 541020"/>
                <a:gd name="connsiteY2" fmla="*/ 39880 h 207520"/>
                <a:gd name="connsiteX3" fmla="*/ 541020 w 541020"/>
                <a:gd name="connsiteY3" fmla="*/ 207520 h 20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020" h="207520">
                  <a:moveTo>
                    <a:pt x="0" y="77980"/>
                  </a:moveTo>
                  <a:cubicBezTo>
                    <a:pt x="78105" y="43055"/>
                    <a:pt x="156210" y="8130"/>
                    <a:pt x="220980" y="1780"/>
                  </a:cubicBezTo>
                  <a:cubicBezTo>
                    <a:pt x="285750" y="-4570"/>
                    <a:pt x="335280" y="5590"/>
                    <a:pt x="388620" y="39880"/>
                  </a:cubicBezTo>
                  <a:cubicBezTo>
                    <a:pt x="441960" y="74170"/>
                    <a:pt x="541020" y="207520"/>
                    <a:pt x="541020" y="207520"/>
                  </a:cubicBezTo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6924135" y="1846003"/>
              <a:ext cx="462774" cy="325666"/>
            </a:xfrm>
            <a:custGeom>
              <a:avLst/>
              <a:gdLst>
                <a:gd name="connsiteX0" fmla="*/ 6459 w 738385"/>
                <a:gd name="connsiteY0" fmla="*/ 2619 h 635873"/>
                <a:gd name="connsiteX1" fmla="*/ 166479 w 738385"/>
                <a:gd name="connsiteY1" fmla="*/ 147399 h 635873"/>
                <a:gd name="connsiteX2" fmla="*/ 372219 w 738385"/>
                <a:gd name="connsiteY2" fmla="*/ 208359 h 635873"/>
                <a:gd name="connsiteX3" fmla="*/ 593199 w 738385"/>
                <a:gd name="connsiteY3" fmla="*/ 147399 h 635873"/>
                <a:gd name="connsiteX4" fmla="*/ 730359 w 738385"/>
                <a:gd name="connsiteY4" fmla="*/ 17859 h 635873"/>
                <a:gd name="connsiteX5" fmla="*/ 707499 w 738385"/>
                <a:gd name="connsiteY5" fmla="*/ 231219 h 635873"/>
                <a:gd name="connsiteX6" fmla="*/ 585579 w 738385"/>
                <a:gd name="connsiteY6" fmla="*/ 490299 h 635873"/>
                <a:gd name="connsiteX7" fmla="*/ 364599 w 738385"/>
                <a:gd name="connsiteY7" fmla="*/ 635079 h 635873"/>
                <a:gd name="connsiteX8" fmla="*/ 174099 w 738385"/>
                <a:gd name="connsiteY8" fmla="*/ 536019 h 635873"/>
                <a:gd name="connsiteX9" fmla="*/ 44559 w 738385"/>
                <a:gd name="connsiteY9" fmla="*/ 284559 h 635873"/>
                <a:gd name="connsiteX10" fmla="*/ 6459 w 738385"/>
                <a:gd name="connsiteY10" fmla="*/ 2619 h 63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8385" h="635873">
                  <a:moveTo>
                    <a:pt x="6459" y="2619"/>
                  </a:moveTo>
                  <a:cubicBezTo>
                    <a:pt x="26779" y="-20241"/>
                    <a:pt x="105519" y="113109"/>
                    <a:pt x="166479" y="147399"/>
                  </a:cubicBezTo>
                  <a:cubicBezTo>
                    <a:pt x="227439" y="181689"/>
                    <a:pt x="301099" y="208359"/>
                    <a:pt x="372219" y="208359"/>
                  </a:cubicBezTo>
                  <a:cubicBezTo>
                    <a:pt x="443339" y="208359"/>
                    <a:pt x="533509" y="179149"/>
                    <a:pt x="593199" y="147399"/>
                  </a:cubicBezTo>
                  <a:cubicBezTo>
                    <a:pt x="652889" y="115649"/>
                    <a:pt x="711309" y="3889"/>
                    <a:pt x="730359" y="17859"/>
                  </a:cubicBezTo>
                  <a:cubicBezTo>
                    <a:pt x="749409" y="31829"/>
                    <a:pt x="731629" y="152479"/>
                    <a:pt x="707499" y="231219"/>
                  </a:cubicBezTo>
                  <a:cubicBezTo>
                    <a:pt x="683369" y="309959"/>
                    <a:pt x="642729" y="422989"/>
                    <a:pt x="585579" y="490299"/>
                  </a:cubicBezTo>
                  <a:cubicBezTo>
                    <a:pt x="528429" y="557609"/>
                    <a:pt x="433179" y="627459"/>
                    <a:pt x="364599" y="635079"/>
                  </a:cubicBezTo>
                  <a:cubicBezTo>
                    <a:pt x="296019" y="642699"/>
                    <a:pt x="227439" y="594439"/>
                    <a:pt x="174099" y="536019"/>
                  </a:cubicBezTo>
                  <a:cubicBezTo>
                    <a:pt x="120759" y="477599"/>
                    <a:pt x="71229" y="370919"/>
                    <a:pt x="44559" y="284559"/>
                  </a:cubicBezTo>
                  <a:cubicBezTo>
                    <a:pt x="17889" y="198199"/>
                    <a:pt x="-13861" y="25479"/>
                    <a:pt x="6459" y="2619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9" name="Freeform 16"/>
          <p:cNvSpPr>
            <a:spLocks noEditPoints="1"/>
          </p:cNvSpPr>
          <p:nvPr/>
        </p:nvSpPr>
        <p:spPr bwMode="auto">
          <a:xfrm>
            <a:off x="7076524" y="3409306"/>
            <a:ext cx="232031" cy="278696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7" name="Freeform 16"/>
          <p:cNvSpPr>
            <a:spLocks noEditPoints="1"/>
          </p:cNvSpPr>
          <p:nvPr/>
        </p:nvSpPr>
        <p:spPr bwMode="auto">
          <a:xfrm rot="584553">
            <a:off x="7484301" y="2708279"/>
            <a:ext cx="246816" cy="296455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32707" y="1425139"/>
            <a:ext cx="648072" cy="922020"/>
            <a:chOff x="2411760" y="1429930"/>
            <a:chExt cx="648072" cy="922020"/>
          </a:xfrm>
        </p:grpSpPr>
        <p:grpSp>
          <p:nvGrpSpPr>
            <p:cNvPr id="9" name="组合 8"/>
            <p:cNvGrpSpPr/>
            <p:nvPr/>
          </p:nvGrpSpPr>
          <p:grpSpPr>
            <a:xfrm>
              <a:off x="2411760" y="1490614"/>
              <a:ext cx="648072" cy="648072"/>
              <a:chOff x="1907704" y="1131590"/>
              <a:chExt cx="1008112" cy="1008112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4" name="直接连接符 3"/>
              <p:cNvCxnSpPr>
                <a:stCxn id="2" idx="1"/>
                <a:endCxn id="2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>
                <a:stCxn id="2" idx="0"/>
                <a:endCxn id="2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矩形 2"/>
            <p:cNvSpPr/>
            <p:nvPr/>
          </p:nvSpPr>
          <p:spPr>
            <a:xfrm>
              <a:off x="2509317" y="1429930"/>
              <a:ext cx="455930" cy="92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bg1">
                      <a:alpha val="79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</a:rPr>
                <a:t>1</a:t>
              </a:r>
              <a:endParaRPr lang="en-US" altLang="zh-CN" sz="5400" dirty="0" smtClean="0">
                <a:solidFill>
                  <a:schemeClr val="bg1">
                    <a:alpha val="79000"/>
                  </a:scheme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75822" y="1425139"/>
            <a:ext cx="648072" cy="922020"/>
            <a:chOff x="3160683" y="1429930"/>
            <a:chExt cx="648072" cy="922020"/>
          </a:xfrm>
        </p:grpSpPr>
        <p:grpSp>
          <p:nvGrpSpPr>
            <p:cNvPr id="11" name="组合 10"/>
            <p:cNvGrpSpPr/>
            <p:nvPr/>
          </p:nvGrpSpPr>
          <p:grpSpPr>
            <a:xfrm>
              <a:off x="3160683" y="1490614"/>
              <a:ext cx="648072" cy="648072"/>
              <a:chOff x="1907704" y="1131590"/>
              <a:chExt cx="1008112" cy="100811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13" name="直接连接符 12"/>
              <p:cNvCxnSpPr>
                <a:stCxn id="12" idx="1"/>
                <a:endCxn id="12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stCxn id="12" idx="0"/>
                <a:endCxn id="12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矩形 14"/>
            <p:cNvSpPr/>
            <p:nvPr/>
          </p:nvSpPr>
          <p:spPr>
            <a:xfrm>
              <a:off x="3199504" y="1429930"/>
              <a:ext cx="573405" cy="92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bg1">
                      <a:alpha val="79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</a:rPr>
                <a:t>7</a:t>
              </a:r>
              <a:endParaRPr lang="en-US" altLang="zh-CN" sz="5400" dirty="0" smtClean="0">
                <a:solidFill>
                  <a:schemeClr val="bg1">
                    <a:alpha val="79000"/>
                  </a:scheme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62051" y="1425139"/>
            <a:ext cx="648072" cy="922020"/>
            <a:chOff x="3939813" y="1429930"/>
            <a:chExt cx="648072" cy="922020"/>
          </a:xfrm>
        </p:grpSpPr>
        <p:grpSp>
          <p:nvGrpSpPr>
            <p:cNvPr id="16" name="组合 15"/>
            <p:cNvGrpSpPr/>
            <p:nvPr/>
          </p:nvGrpSpPr>
          <p:grpSpPr>
            <a:xfrm>
              <a:off x="3939813" y="1490614"/>
              <a:ext cx="648072" cy="648072"/>
              <a:chOff x="1907704" y="1131590"/>
              <a:chExt cx="1008112" cy="1008112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18" name="直接连接符 17"/>
              <p:cNvCxnSpPr>
                <a:stCxn id="17" idx="1"/>
                <a:endCxn id="17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>
                <a:stCxn id="17" idx="0"/>
                <a:endCxn id="17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矩形 19"/>
            <p:cNvSpPr/>
            <p:nvPr/>
          </p:nvSpPr>
          <p:spPr>
            <a:xfrm>
              <a:off x="3978633" y="1429930"/>
              <a:ext cx="573405" cy="92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bg1">
                      <a:alpha val="79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</a:rPr>
                <a:t>5</a:t>
              </a:r>
              <a:endParaRPr lang="en-US" altLang="zh-CN" sz="5400" dirty="0" smtClean="0">
                <a:solidFill>
                  <a:schemeClr val="bg1">
                    <a:alpha val="79000"/>
                  </a:scheme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456226" y="1425139"/>
            <a:ext cx="748924" cy="769441"/>
            <a:chOff x="4654885" y="1429930"/>
            <a:chExt cx="748924" cy="769441"/>
          </a:xfrm>
        </p:grpSpPr>
        <p:grpSp>
          <p:nvGrpSpPr>
            <p:cNvPr id="21" name="组合 20"/>
            <p:cNvGrpSpPr/>
            <p:nvPr/>
          </p:nvGrpSpPr>
          <p:grpSpPr>
            <a:xfrm>
              <a:off x="4703824" y="1490614"/>
              <a:ext cx="648072" cy="648072"/>
              <a:chOff x="1907704" y="1131590"/>
              <a:chExt cx="1008112" cy="1008112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23" name="直接连接符 22"/>
              <p:cNvCxnSpPr>
                <a:stCxn id="22" idx="1"/>
                <a:endCxn id="22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stCxn id="22" idx="0"/>
                <a:endCxn id="22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4654885" y="1429930"/>
              <a:ext cx="74892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4400" dirty="0" smtClean="0">
                  <a:solidFill>
                    <a:schemeClr val="bg1">
                      <a:alpha val="79000"/>
                    </a:schemeClr>
                  </a:solidFill>
                  <a:latin typeface="+mj-ea"/>
                  <a:ea typeface="+mj-ea"/>
                </a:rPr>
                <a:t>班</a:t>
              </a:r>
              <a:endParaRPr lang="zh-CN" altLang="en-US" sz="4400" dirty="0">
                <a:solidFill>
                  <a:schemeClr val="bg1">
                    <a:alpha val="79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967122" y="2499742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800" dirty="0" smtClean="0">
                <a:solidFill>
                  <a:schemeClr val="bg2"/>
                </a:solidFill>
              </a:rPr>
              <a:t>心理健康实践调研</a:t>
            </a:r>
            <a:endParaRPr lang="zh-CN" altLang="en-US" sz="2800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67560" y="3133090"/>
            <a:ext cx="52406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>
                    <a:alpha val="7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授课老师：孙迎霞     制作人：张晨佳、张萌萌</a:t>
            </a:r>
            <a:endParaRPr lang="zh-CN" altLang="en-US" sz="1600" b="1" dirty="0" smtClean="0">
              <a:solidFill>
                <a:schemeClr val="bg1">
                  <a:alpha val="7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7" name="Picture 3" descr="C:\Users\ABC\Desktop\GR-010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52403"/>
            <a:ext cx="9398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BC\Desktop\GR-010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0096"/>
            <a:ext cx="5544616" cy="34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组合 49"/>
          <p:cNvGrpSpPr/>
          <p:nvPr/>
        </p:nvGrpSpPr>
        <p:grpSpPr>
          <a:xfrm>
            <a:off x="4018936" y="1425139"/>
            <a:ext cx="648072" cy="922020"/>
            <a:chOff x="3160683" y="1429930"/>
            <a:chExt cx="648072" cy="922020"/>
          </a:xfrm>
        </p:grpSpPr>
        <p:grpSp>
          <p:nvGrpSpPr>
            <p:cNvPr id="51" name="组合 50"/>
            <p:cNvGrpSpPr/>
            <p:nvPr/>
          </p:nvGrpSpPr>
          <p:grpSpPr>
            <a:xfrm>
              <a:off x="3160683" y="1490614"/>
              <a:ext cx="648072" cy="648072"/>
              <a:chOff x="1907704" y="1131590"/>
              <a:chExt cx="1008112" cy="1008112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54" name="直接连接符 53"/>
              <p:cNvCxnSpPr>
                <a:stCxn id="53" idx="1"/>
                <a:endCxn id="53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>
                <a:stCxn id="53" idx="0"/>
                <a:endCxn id="53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矩形 51"/>
            <p:cNvSpPr/>
            <p:nvPr/>
          </p:nvSpPr>
          <p:spPr>
            <a:xfrm>
              <a:off x="3199503" y="1429930"/>
              <a:ext cx="573405" cy="92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bg1">
                      <a:alpha val="79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</a:rPr>
                <a:t>4</a:t>
              </a:r>
              <a:endParaRPr lang="en-US" altLang="zh-CN" sz="5400" dirty="0" smtClean="0">
                <a:solidFill>
                  <a:schemeClr val="bg1">
                    <a:alpha val="79000"/>
                  </a:scheme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pic>
        <p:nvPicPr>
          <p:cNvPr id="10" name="轻快儿童音乐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52520" y="4597762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37280" y="3506470"/>
            <a:ext cx="2229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2017</a:t>
            </a:r>
            <a:r>
              <a:rPr lang="zh-CN" altLang="en-US" sz="1600" b="1" dirty="0" smtClean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1600" b="1" dirty="0" smtClean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1600" b="1" dirty="0" smtClean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1600" b="1" dirty="0" smtClean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1600" b="1" dirty="0" smtClean="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lang="zh-CN" altLang="en-US" sz="1600" b="1" dirty="0" smtClean="0">
              <a:solidFill>
                <a:schemeClr val="bg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" name="昼夜 - 星空 (钢琴版) [mqms2]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2620" y="47117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190">
        <p:fade/>
      </p:transition>
    </mc:Choice>
    <mc:Fallback>
      <p:transition spd="med" advClick="0" advTm="8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697 -0.00432 L 2.22222E-6 4.19753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3" dur="80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numSld="999" showWhenStopped="0">
                <p:cTn id="70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9" grpId="0" bldLvl="0" animBg="1"/>
      <p:bldP spid="67" grpId="0" bldLvl="0" animBg="1"/>
      <p:bldP spid="35" grpId="0"/>
      <p:bldP spid="36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775" y="3801968"/>
            <a:ext cx="5769476" cy="521970"/>
          </a:xfrm>
        </p:spPr>
        <p:txBody>
          <a:bodyPr/>
          <a:lstStyle/>
          <a:p>
            <a:r>
              <a:rPr lang="zh-CN" altLang="en-US" sz="2400" dirty="0">
                <a:solidFill>
                  <a:srgbClr val="FFFF99">
                    <a:alpha val="70000"/>
                  </a:srgb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同学们都在认真地汇总着自己的</a:t>
            </a:r>
            <a:r>
              <a:rPr lang="zh-CN" altLang="en-US" sz="28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战利品</a:t>
            </a:r>
            <a:r>
              <a:rPr lang="en-US" altLang="zh-CN" sz="28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!</a:t>
            </a:r>
            <a:endParaRPr lang="en-US" altLang="zh-CN" sz="2800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3" name="内容占位符 3" descr="微信图片_20171229105256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79425" y="1148080"/>
            <a:ext cx="2545715" cy="2451100"/>
          </a:xfrm>
          <a:prstGeom prst="rect">
            <a:avLst/>
          </a:prstGeom>
        </p:spPr>
      </p:pic>
      <p:pic>
        <p:nvPicPr>
          <p:cNvPr id="12" name="内容占位符 3" descr="微信图片_201712291048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60395" y="1148715"/>
            <a:ext cx="2463800" cy="2463800"/>
          </a:xfrm>
          <a:prstGeom prst="rect">
            <a:avLst/>
          </a:prstGeom>
        </p:spPr>
      </p:pic>
      <p:pic>
        <p:nvPicPr>
          <p:cNvPr id="13" name="图片 12" descr="微信图片_2017122910523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60085" y="1148080"/>
            <a:ext cx="2464435" cy="2464435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899592" y="4375307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6084">
        <p:fade/>
      </p:transition>
    </mc:Choice>
    <mc:Fallback>
      <p:transition spd="med" advClick="0" advTm="6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7122910532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304165" y="821690"/>
            <a:ext cx="2572385" cy="2354580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165985" y="4156710"/>
            <a:ext cx="1491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3399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</a:rPr>
              <a:t>Look</a:t>
            </a:r>
            <a:r>
              <a:rPr lang="zh-CN" altLang="en-US" sz="3200" b="1" dirty="0">
                <a:solidFill>
                  <a:srgbClr val="3399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</a:rPr>
              <a:t>！</a:t>
            </a:r>
            <a:endParaRPr lang="zh-CN" altLang="en-US" sz="3200" b="1" dirty="0">
              <a:solidFill>
                <a:srgbClr val="3399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10</a:t>
            </a:r>
            <a:endParaRPr lang="zh-CN" altLang="en-US" dirty="0"/>
          </a:p>
        </p:txBody>
      </p:sp>
      <p:pic>
        <p:nvPicPr>
          <p:cNvPr id="7" name="内容占位符 3" descr="微信图片_201712291053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5693410" y="1385570"/>
            <a:ext cx="2564130" cy="2372360"/>
          </a:xfrm>
          <a:prstGeom prst="rect">
            <a:avLst/>
          </a:prstGeom>
        </p:spPr>
      </p:pic>
      <p:pic>
        <p:nvPicPr>
          <p:cNvPr id="8" name="图片 7" descr="微信图片_201712291053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2278380" y="1734185"/>
            <a:ext cx="2667635" cy="2369820"/>
          </a:xfrm>
          <a:prstGeom prst="rect">
            <a:avLst/>
          </a:prstGeom>
        </p:spPr>
      </p:pic>
      <p:pic>
        <p:nvPicPr>
          <p:cNvPr id="3" name="内容占位符 3" descr="微信图片_201712291053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/>
                </a14:imgProps>
              </a:ext>
            </a:extLst>
          </a:blip>
          <a:srcRect/>
          <a:stretch>
            <a:fillRect/>
          </a:stretch>
        </p:blipFill>
        <p:spPr>
          <a:xfrm>
            <a:off x="4305300" y="2519045"/>
            <a:ext cx="2538095" cy="2352040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460115" y="866140"/>
            <a:ext cx="3047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C0000"/>
                </a:solidFill>
                <a:latin typeface="华文隶书" panose="02010800040101010101" charset="-122"/>
                <a:ea typeface="华文隶书" panose="02010800040101010101" charset="-122"/>
              </a:rPr>
              <a:t>初稿完成了！</a:t>
            </a:r>
            <a:endParaRPr lang="zh-CN" altLang="en-US" sz="3200" dirty="0">
              <a:solidFill>
                <a:srgbClr val="CC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7500">
        <p:fade/>
      </p:transition>
    </mc:Choice>
    <mc:Fallback>
      <p:transition spd="med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1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8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8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1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11" grpId="0"/>
      <p:bldP spid="11" grpId="1"/>
      <p:bldP spid="11" grpId="2"/>
      <p:bldP spid="11" grpId="3"/>
      <p:bldP spid="11" grpId="4"/>
      <p:bldP spid="5" grpId="5"/>
      <p:bldP spid="5" grpId="6"/>
      <p:bldP spid="11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21300000">
            <a:off x="1403648" y="1880521"/>
            <a:ext cx="6686224" cy="1006540"/>
            <a:chOff x="1403648" y="1880521"/>
            <a:chExt cx="6686224" cy="1006540"/>
          </a:xfrm>
        </p:grpSpPr>
        <p:grpSp>
          <p:nvGrpSpPr>
            <p:cNvPr id="7" name="组合 6"/>
            <p:cNvGrpSpPr/>
            <p:nvPr/>
          </p:nvGrpSpPr>
          <p:grpSpPr>
            <a:xfrm>
              <a:off x="2915888" y="1881935"/>
              <a:ext cx="5173984" cy="1005126"/>
              <a:chOff x="2905506" y="1814920"/>
              <a:chExt cx="5173984" cy="1005126"/>
            </a:xfrm>
          </p:grpSpPr>
          <p:sp>
            <p:nvSpPr>
              <p:cNvPr id="3" name="矩形 2"/>
              <p:cNvSpPr/>
              <p:nvPr/>
            </p:nvSpPr>
            <p:spPr>
              <a:xfrm rot="217714">
                <a:off x="2905506" y="1814920"/>
                <a:ext cx="72008" cy="86409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rgbClr val="FFFFFF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217714">
                <a:off x="2975385" y="2028790"/>
                <a:ext cx="5104105" cy="791256"/>
              </a:xfrm>
              <a:custGeom>
                <a:avLst/>
                <a:gdLst>
                  <a:gd name="connsiteX0" fmla="*/ 0 w 5040560"/>
                  <a:gd name="connsiteY0" fmla="*/ 0 h 720080"/>
                  <a:gd name="connsiteX1" fmla="*/ 5040560 w 5040560"/>
                  <a:gd name="connsiteY1" fmla="*/ 0 h 720080"/>
                  <a:gd name="connsiteX2" fmla="*/ 5040560 w 5040560"/>
                  <a:gd name="connsiteY2" fmla="*/ 720080 h 720080"/>
                  <a:gd name="connsiteX3" fmla="*/ 0 w 5040560"/>
                  <a:gd name="connsiteY3" fmla="*/ 720080 h 720080"/>
                  <a:gd name="connsiteX4" fmla="*/ 0 w 5040560"/>
                  <a:gd name="connsiteY4" fmla="*/ 0 h 720080"/>
                  <a:gd name="connsiteX0-1" fmla="*/ 0 w 5040560"/>
                  <a:gd name="connsiteY0-2" fmla="*/ 0 h 720080"/>
                  <a:gd name="connsiteX1-3" fmla="*/ 5040560 w 5040560"/>
                  <a:gd name="connsiteY1-4" fmla="*/ 0 h 720080"/>
                  <a:gd name="connsiteX2-5" fmla="*/ 5030316 w 5040560"/>
                  <a:gd name="connsiteY2-6" fmla="*/ 363463 h 720080"/>
                  <a:gd name="connsiteX3-7" fmla="*/ 5040560 w 5040560"/>
                  <a:gd name="connsiteY3-8" fmla="*/ 720080 h 720080"/>
                  <a:gd name="connsiteX4-9" fmla="*/ 0 w 5040560"/>
                  <a:gd name="connsiteY4-10" fmla="*/ 720080 h 720080"/>
                  <a:gd name="connsiteX5" fmla="*/ 0 w 5040560"/>
                  <a:gd name="connsiteY5" fmla="*/ 0 h 720080"/>
                  <a:gd name="connsiteX0-11" fmla="*/ 0 w 5040560"/>
                  <a:gd name="connsiteY0-12" fmla="*/ 0 h 720080"/>
                  <a:gd name="connsiteX1-13" fmla="*/ 5040560 w 5040560"/>
                  <a:gd name="connsiteY1-14" fmla="*/ 0 h 720080"/>
                  <a:gd name="connsiteX2-15" fmla="*/ 4506441 w 5040560"/>
                  <a:gd name="connsiteY2-16" fmla="*/ 401563 h 720080"/>
                  <a:gd name="connsiteX3-17" fmla="*/ 5040560 w 5040560"/>
                  <a:gd name="connsiteY3-18" fmla="*/ 720080 h 720080"/>
                  <a:gd name="connsiteX4-19" fmla="*/ 0 w 5040560"/>
                  <a:gd name="connsiteY4-20" fmla="*/ 720080 h 720080"/>
                  <a:gd name="connsiteX5-21" fmla="*/ 0 w 5040560"/>
                  <a:gd name="connsiteY5-22" fmla="*/ 0 h 720080"/>
                  <a:gd name="connsiteX0-23" fmla="*/ 0 w 5040560"/>
                  <a:gd name="connsiteY0-24" fmla="*/ 0 h 720080"/>
                  <a:gd name="connsiteX1-25" fmla="*/ 5040560 w 5040560"/>
                  <a:gd name="connsiteY1-26" fmla="*/ 0 h 720080"/>
                  <a:gd name="connsiteX2-27" fmla="*/ 4506441 w 5040560"/>
                  <a:gd name="connsiteY2-28" fmla="*/ 401563 h 720080"/>
                  <a:gd name="connsiteX3-29" fmla="*/ 5040560 w 5040560"/>
                  <a:gd name="connsiteY3-30" fmla="*/ 720080 h 720080"/>
                  <a:gd name="connsiteX4-31" fmla="*/ 0 w 5040560"/>
                  <a:gd name="connsiteY4-32" fmla="*/ 720080 h 720080"/>
                  <a:gd name="connsiteX5-33" fmla="*/ 0 w 5040560"/>
                  <a:gd name="connsiteY5-34" fmla="*/ 0 h 720080"/>
                  <a:gd name="connsiteX0-35" fmla="*/ 0 w 5040560"/>
                  <a:gd name="connsiteY0-36" fmla="*/ 81800 h 801880"/>
                  <a:gd name="connsiteX1-37" fmla="*/ 5040560 w 5040560"/>
                  <a:gd name="connsiteY1-38" fmla="*/ 81800 h 801880"/>
                  <a:gd name="connsiteX2-39" fmla="*/ 4506441 w 5040560"/>
                  <a:gd name="connsiteY2-40" fmla="*/ 483363 h 801880"/>
                  <a:gd name="connsiteX3-41" fmla="*/ 5040560 w 5040560"/>
                  <a:gd name="connsiteY3-42" fmla="*/ 801880 h 801880"/>
                  <a:gd name="connsiteX4-43" fmla="*/ 0 w 5040560"/>
                  <a:gd name="connsiteY4-44" fmla="*/ 801880 h 801880"/>
                  <a:gd name="connsiteX5-45" fmla="*/ 0 w 5040560"/>
                  <a:gd name="connsiteY5-46" fmla="*/ 81800 h 801880"/>
                  <a:gd name="connsiteX0-47" fmla="*/ 0 w 5040560"/>
                  <a:gd name="connsiteY0-48" fmla="*/ 81800 h 801880"/>
                  <a:gd name="connsiteX1-49" fmla="*/ 5040560 w 5040560"/>
                  <a:gd name="connsiteY1-50" fmla="*/ 81800 h 801880"/>
                  <a:gd name="connsiteX2-51" fmla="*/ 4506441 w 5040560"/>
                  <a:gd name="connsiteY2-52" fmla="*/ 483363 h 801880"/>
                  <a:gd name="connsiteX3-53" fmla="*/ 5040560 w 5040560"/>
                  <a:gd name="connsiteY3-54" fmla="*/ 801880 h 801880"/>
                  <a:gd name="connsiteX4-55" fmla="*/ 0 w 5040560"/>
                  <a:gd name="connsiteY4-56" fmla="*/ 801880 h 801880"/>
                  <a:gd name="connsiteX5-57" fmla="*/ 0 w 5040560"/>
                  <a:gd name="connsiteY5-58" fmla="*/ 81800 h 801880"/>
                  <a:gd name="connsiteX0-59" fmla="*/ 0 w 5040560"/>
                  <a:gd name="connsiteY0-60" fmla="*/ 81800 h 801880"/>
                  <a:gd name="connsiteX1-61" fmla="*/ 5040560 w 5040560"/>
                  <a:gd name="connsiteY1-62" fmla="*/ 81800 h 801880"/>
                  <a:gd name="connsiteX2-63" fmla="*/ 4506441 w 5040560"/>
                  <a:gd name="connsiteY2-64" fmla="*/ 483363 h 801880"/>
                  <a:gd name="connsiteX3-65" fmla="*/ 5040560 w 5040560"/>
                  <a:gd name="connsiteY3-66" fmla="*/ 801880 h 801880"/>
                  <a:gd name="connsiteX4-67" fmla="*/ 0 w 5040560"/>
                  <a:gd name="connsiteY4-68" fmla="*/ 801880 h 801880"/>
                  <a:gd name="connsiteX5-69" fmla="*/ 0 w 5040560"/>
                  <a:gd name="connsiteY5-70" fmla="*/ 81800 h 801880"/>
                  <a:gd name="connsiteX0-71" fmla="*/ 0 w 5040560"/>
                  <a:gd name="connsiteY0-72" fmla="*/ 81800 h 801880"/>
                  <a:gd name="connsiteX1-73" fmla="*/ 5040560 w 5040560"/>
                  <a:gd name="connsiteY1-74" fmla="*/ 81800 h 801880"/>
                  <a:gd name="connsiteX2-75" fmla="*/ 4506441 w 5040560"/>
                  <a:gd name="connsiteY2-76" fmla="*/ 483363 h 801880"/>
                  <a:gd name="connsiteX3-77" fmla="*/ 5040560 w 5040560"/>
                  <a:gd name="connsiteY3-78" fmla="*/ 801880 h 801880"/>
                  <a:gd name="connsiteX4-79" fmla="*/ 0 w 5040560"/>
                  <a:gd name="connsiteY4-80" fmla="*/ 801880 h 801880"/>
                  <a:gd name="connsiteX5-81" fmla="*/ 0 w 5040560"/>
                  <a:gd name="connsiteY5-82" fmla="*/ 81800 h 801880"/>
                  <a:gd name="connsiteX0-83" fmla="*/ 0 w 5040560"/>
                  <a:gd name="connsiteY0-84" fmla="*/ 81800 h 801880"/>
                  <a:gd name="connsiteX1-85" fmla="*/ 5040560 w 5040560"/>
                  <a:gd name="connsiteY1-86" fmla="*/ 81800 h 801880"/>
                  <a:gd name="connsiteX2-87" fmla="*/ 4506441 w 5040560"/>
                  <a:gd name="connsiteY2-88" fmla="*/ 483363 h 801880"/>
                  <a:gd name="connsiteX3-89" fmla="*/ 5040560 w 5040560"/>
                  <a:gd name="connsiteY3-90" fmla="*/ 801880 h 801880"/>
                  <a:gd name="connsiteX4-91" fmla="*/ 0 w 5040560"/>
                  <a:gd name="connsiteY4-92" fmla="*/ 687580 h 801880"/>
                  <a:gd name="connsiteX5-93" fmla="*/ 0 w 5040560"/>
                  <a:gd name="connsiteY5-94" fmla="*/ 81800 h 801880"/>
                  <a:gd name="connsiteX0-95" fmla="*/ 0 w 5040560"/>
                  <a:gd name="connsiteY0-96" fmla="*/ 81800 h 801880"/>
                  <a:gd name="connsiteX1-97" fmla="*/ 5040560 w 5040560"/>
                  <a:gd name="connsiteY1-98" fmla="*/ 81800 h 801880"/>
                  <a:gd name="connsiteX2-99" fmla="*/ 4506441 w 5040560"/>
                  <a:gd name="connsiteY2-100" fmla="*/ 483363 h 801880"/>
                  <a:gd name="connsiteX3-101" fmla="*/ 5040560 w 5040560"/>
                  <a:gd name="connsiteY3-102" fmla="*/ 801880 h 801880"/>
                  <a:gd name="connsiteX4-103" fmla="*/ 0 w 5040560"/>
                  <a:gd name="connsiteY4-104" fmla="*/ 687580 h 801880"/>
                  <a:gd name="connsiteX5-105" fmla="*/ 0 w 5040560"/>
                  <a:gd name="connsiteY5-106" fmla="*/ 81800 h 801880"/>
                  <a:gd name="connsiteX0-107" fmla="*/ 0 w 5040560"/>
                  <a:gd name="connsiteY0-108" fmla="*/ 81800 h 806524"/>
                  <a:gd name="connsiteX1-109" fmla="*/ 5040560 w 5040560"/>
                  <a:gd name="connsiteY1-110" fmla="*/ 81800 h 806524"/>
                  <a:gd name="connsiteX2-111" fmla="*/ 4506441 w 5040560"/>
                  <a:gd name="connsiteY2-112" fmla="*/ 483363 h 806524"/>
                  <a:gd name="connsiteX3-113" fmla="*/ 5040560 w 5040560"/>
                  <a:gd name="connsiteY3-114" fmla="*/ 801880 h 806524"/>
                  <a:gd name="connsiteX4-115" fmla="*/ 0 w 5040560"/>
                  <a:gd name="connsiteY4-116" fmla="*/ 687580 h 806524"/>
                  <a:gd name="connsiteX5-117" fmla="*/ 0 w 5040560"/>
                  <a:gd name="connsiteY5-118" fmla="*/ 81800 h 806524"/>
                  <a:gd name="connsiteX0-119" fmla="*/ 0 w 5040560"/>
                  <a:gd name="connsiteY0-120" fmla="*/ 81800 h 806713"/>
                  <a:gd name="connsiteX1-121" fmla="*/ 5040560 w 5040560"/>
                  <a:gd name="connsiteY1-122" fmla="*/ 81800 h 806713"/>
                  <a:gd name="connsiteX2-123" fmla="*/ 4506441 w 5040560"/>
                  <a:gd name="connsiteY2-124" fmla="*/ 483363 h 806713"/>
                  <a:gd name="connsiteX3-125" fmla="*/ 5040560 w 5040560"/>
                  <a:gd name="connsiteY3-126" fmla="*/ 801880 h 806713"/>
                  <a:gd name="connsiteX4-127" fmla="*/ 0 w 5040560"/>
                  <a:gd name="connsiteY4-128" fmla="*/ 687580 h 806713"/>
                  <a:gd name="connsiteX5-129" fmla="*/ 0 w 5040560"/>
                  <a:gd name="connsiteY5-130" fmla="*/ 81800 h 806713"/>
                  <a:gd name="connsiteX0-131" fmla="*/ 0 w 5040560"/>
                  <a:gd name="connsiteY0-132" fmla="*/ 66343 h 791256"/>
                  <a:gd name="connsiteX1-133" fmla="*/ 5040560 w 5040560"/>
                  <a:gd name="connsiteY1-134" fmla="*/ 66343 h 791256"/>
                  <a:gd name="connsiteX2-135" fmla="*/ 4506441 w 5040560"/>
                  <a:gd name="connsiteY2-136" fmla="*/ 467906 h 791256"/>
                  <a:gd name="connsiteX3-137" fmla="*/ 5040560 w 5040560"/>
                  <a:gd name="connsiteY3-138" fmla="*/ 786423 h 791256"/>
                  <a:gd name="connsiteX4-139" fmla="*/ 0 w 5040560"/>
                  <a:gd name="connsiteY4-140" fmla="*/ 672123 h 791256"/>
                  <a:gd name="connsiteX5-141" fmla="*/ 0 w 5040560"/>
                  <a:gd name="connsiteY5-142" fmla="*/ 66343 h 7912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5040560" h="791256">
                    <a:moveTo>
                      <a:pt x="0" y="66343"/>
                    </a:moveTo>
                    <a:cubicBezTo>
                      <a:pt x="1701686" y="-170652"/>
                      <a:pt x="3303223" y="323518"/>
                      <a:pt x="5040560" y="66343"/>
                    </a:cubicBezTo>
                    <a:lnTo>
                      <a:pt x="4506441" y="467906"/>
                    </a:lnTo>
                    <a:lnTo>
                      <a:pt x="5040560" y="786423"/>
                    </a:lnTo>
                    <a:cubicBezTo>
                      <a:pt x="3846148" y="843573"/>
                      <a:pt x="843547" y="368954"/>
                      <a:pt x="0" y="672123"/>
                    </a:cubicBezTo>
                    <a:lnTo>
                      <a:pt x="0" y="66343"/>
                    </a:lnTo>
                    <a:close/>
                  </a:path>
                </a:pathLst>
              </a:custGeom>
              <a:ln>
                <a:solidFill>
                  <a:srgbClr val="FFFFFF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3" name="直接连接符 22"/>
            <p:cNvCxnSpPr>
              <a:endCxn id="3" idx="1"/>
            </p:cNvCxnSpPr>
            <p:nvPr/>
          </p:nvCxnSpPr>
          <p:spPr>
            <a:xfrm>
              <a:off x="1835696" y="2178648"/>
              <a:ext cx="1080264" cy="133056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5" descr="C:\Users\ABC\Desktop\Nipic_10605672_20121226090435540320.png"/>
            <p:cNvPicPr>
              <a:picLocks noChangeAspect="1" noChangeArrowheads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 bwMode="auto">
            <a:xfrm flipH="1">
              <a:off x="1403648" y="1880521"/>
              <a:ext cx="1177850" cy="6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Freeform 16"/>
          <p:cNvSpPr>
            <a:spLocks noEditPoints="1"/>
          </p:cNvSpPr>
          <p:nvPr/>
        </p:nvSpPr>
        <p:spPr bwMode="auto">
          <a:xfrm>
            <a:off x="5841248" y="3169593"/>
            <a:ext cx="232031" cy="278696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Freeform 16"/>
          <p:cNvSpPr>
            <a:spLocks noEditPoints="1"/>
          </p:cNvSpPr>
          <p:nvPr/>
        </p:nvSpPr>
        <p:spPr bwMode="auto">
          <a:xfrm rot="584553">
            <a:off x="6603354" y="3070179"/>
            <a:ext cx="246816" cy="296455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51092" y="787985"/>
            <a:ext cx="1044643" cy="1027641"/>
            <a:chOff x="1151092" y="787985"/>
            <a:chExt cx="1044643" cy="1027641"/>
          </a:xfrm>
        </p:grpSpPr>
        <p:sp>
          <p:nvSpPr>
            <p:cNvPr id="29" name="Freeform 90"/>
            <p:cNvSpPr>
              <a:spLocks noEditPoints="1"/>
            </p:cNvSpPr>
            <p:nvPr/>
          </p:nvSpPr>
          <p:spPr bwMode="auto">
            <a:xfrm>
              <a:off x="1151092" y="787985"/>
              <a:ext cx="1044643" cy="1027641"/>
            </a:xfrm>
            <a:custGeom>
              <a:avLst/>
              <a:gdLst>
                <a:gd name="T0" fmla="*/ 203 w 234"/>
                <a:gd name="T1" fmla="*/ 32 h 230"/>
                <a:gd name="T2" fmla="*/ 60 w 234"/>
                <a:gd name="T3" fmla="*/ 208 h 230"/>
                <a:gd name="T4" fmla="*/ 125 w 234"/>
                <a:gd name="T5" fmla="*/ 8 h 230"/>
                <a:gd name="T6" fmla="*/ 148 w 234"/>
                <a:gd name="T7" fmla="*/ 14 h 230"/>
                <a:gd name="T8" fmla="*/ 168 w 234"/>
                <a:gd name="T9" fmla="*/ 15 h 230"/>
                <a:gd name="T10" fmla="*/ 157 w 234"/>
                <a:gd name="T11" fmla="*/ 18 h 230"/>
                <a:gd name="T12" fmla="*/ 140 w 234"/>
                <a:gd name="T13" fmla="*/ 19 h 230"/>
                <a:gd name="T14" fmla="*/ 119 w 234"/>
                <a:gd name="T15" fmla="*/ 20 h 230"/>
                <a:gd name="T16" fmla="*/ 101 w 234"/>
                <a:gd name="T17" fmla="*/ 20 h 230"/>
                <a:gd name="T18" fmla="*/ 180 w 234"/>
                <a:gd name="T19" fmla="*/ 25 h 230"/>
                <a:gd name="T20" fmla="*/ 191 w 234"/>
                <a:gd name="T21" fmla="*/ 113 h 230"/>
                <a:gd name="T22" fmla="*/ 189 w 234"/>
                <a:gd name="T23" fmla="*/ 25 h 230"/>
                <a:gd name="T24" fmla="*/ 185 w 234"/>
                <a:gd name="T25" fmla="*/ 25 h 230"/>
                <a:gd name="T26" fmla="*/ 188 w 234"/>
                <a:gd name="T27" fmla="*/ 28 h 230"/>
                <a:gd name="T28" fmla="*/ 175 w 234"/>
                <a:gd name="T29" fmla="*/ 32 h 230"/>
                <a:gd name="T30" fmla="*/ 40 w 234"/>
                <a:gd name="T31" fmla="*/ 41 h 230"/>
                <a:gd name="T32" fmla="*/ 54 w 234"/>
                <a:gd name="T33" fmla="*/ 43 h 230"/>
                <a:gd name="T34" fmla="*/ 197 w 234"/>
                <a:gd name="T35" fmla="*/ 43 h 230"/>
                <a:gd name="T36" fmla="*/ 39 w 234"/>
                <a:gd name="T37" fmla="*/ 47 h 230"/>
                <a:gd name="T38" fmla="*/ 204 w 234"/>
                <a:gd name="T39" fmla="*/ 54 h 230"/>
                <a:gd name="T40" fmla="*/ 22 w 234"/>
                <a:gd name="T41" fmla="*/ 57 h 230"/>
                <a:gd name="T42" fmla="*/ 222 w 234"/>
                <a:gd name="T43" fmla="*/ 68 h 230"/>
                <a:gd name="T44" fmla="*/ 21 w 234"/>
                <a:gd name="T45" fmla="*/ 69 h 230"/>
                <a:gd name="T46" fmla="*/ 223 w 234"/>
                <a:gd name="T47" fmla="*/ 84 h 230"/>
                <a:gd name="T48" fmla="*/ 10 w 234"/>
                <a:gd name="T49" fmla="*/ 94 h 230"/>
                <a:gd name="T50" fmla="*/ 18 w 234"/>
                <a:gd name="T51" fmla="*/ 87 h 230"/>
                <a:gd name="T52" fmla="*/ 213 w 234"/>
                <a:gd name="T53" fmla="*/ 101 h 230"/>
                <a:gd name="T54" fmla="*/ 229 w 234"/>
                <a:gd name="T55" fmla="*/ 93 h 230"/>
                <a:gd name="T56" fmla="*/ 4 w 234"/>
                <a:gd name="T57" fmla="*/ 100 h 230"/>
                <a:gd name="T58" fmla="*/ 207 w 234"/>
                <a:gd name="T59" fmla="*/ 106 h 230"/>
                <a:gd name="T60" fmla="*/ 10 w 234"/>
                <a:gd name="T61" fmla="*/ 127 h 230"/>
                <a:gd name="T62" fmla="*/ 21 w 234"/>
                <a:gd name="T63" fmla="*/ 107 h 230"/>
                <a:gd name="T64" fmla="*/ 215 w 234"/>
                <a:gd name="T65" fmla="*/ 118 h 230"/>
                <a:gd name="T66" fmla="*/ 222 w 234"/>
                <a:gd name="T67" fmla="*/ 116 h 230"/>
                <a:gd name="T68" fmla="*/ 192 w 234"/>
                <a:gd name="T69" fmla="*/ 125 h 230"/>
                <a:gd name="T70" fmla="*/ 207 w 234"/>
                <a:gd name="T71" fmla="*/ 122 h 230"/>
                <a:gd name="T72" fmla="*/ 186 w 234"/>
                <a:gd name="T73" fmla="*/ 128 h 230"/>
                <a:gd name="T74" fmla="*/ 33 w 234"/>
                <a:gd name="T75" fmla="*/ 140 h 230"/>
                <a:gd name="T76" fmla="*/ 185 w 234"/>
                <a:gd name="T77" fmla="*/ 133 h 230"/>
                <a:gd name="T78" fmla="*/ 46 w 234"/>
                <a:gd name="T79" fmla="*/ 136 h 230"/>
                <a:gd name="T80" fmla="*/ 177 w 234"/>
                <a:gd name="T81" fmla="*/ 138 h 230"/>
                <a:gd name="T82" fmla="*/ 123 w 234"/>
                <a:gd name="T83" fmla="*/ 142 h 230"/>
                <a:gd name="T84" fmla="*/ 30 w 234"/>
                <a:gd name="T85" fmla="*/ 141 h 230"/>
                <a:gd name="T86" fmla="*/ 57 w 234"/>
                <a:gd name="T87" fmla="*/ 143 h 230"/>
                <a:gd name="T88" fmla="*/ 167 w 234"/>
                <a:gd name="T89" fmla="*/ 145 h 230"/>
                <a:gd name="T90" fmla="*/ 134 w 234"/>
                <a:gd name="T91" fmla="*/ 149 h 230"/>
                <a:gd name="T92" fmla="*/ 68 w 234"/>
                <a:gd name="T93" fmla="*/ 147 h 230"/>
                <a:gd name="T94" fmla="*/ 88 w 234"/>
                <a:gd name="T95" fmla="*/ 149 h 230"/>
                <a:gd name="T96" fmla="*/ 57 w 234"/>
                <a:gd name="T97" fmla="*/ 150 h 230"/>
                <a:gd name="T98" fmla="*/ 134 w 234"/>
                <a:gd name="T99" fmla="*/ 151 h 230"/>
                <a:gd name="T100" fmla="*/ 93 w 234"/>
                <a:gd name="T101" fmla="*/ 153 h 230"/>
                <a:gd name="T102" fmla="*/ 142 w 234"/>
                <a:gd name="T103" fmla="*/ 154 h 230"/>
                <a:gd name="T104" fmla="*/ 89 w 234"/>
                <a:gd name="T105" fmla="*/ 156 h 230"/>
                <a:gd name="T106" fmla="*/ 56 w 234"/>
                <a:gd name="T107" fmla="*/ 193 h 230"/>
                <a:gd name="T108" fmla="*/ 67 w 234"/>
                <a:gd name="T109" fmla="*/ 166 h 230"/>
                <a:gd name="T110" fmla="*/ 62 w 234"/>
                <a:gd name="T111" fmla="*/ 182 h 230"/>
                <a:gd name="T112" fmla="*/ 73 w 234"/>
                <a:gd name="T113" fmla="*/ 19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230">
                  <a:moveTo>
                    <a:pt x="35" y="154"/>
                  </a:moveTo>
                  <a:cubicBezTo>
                    <a:pt x="28" y="151"/>
                    <a:pt x="26" y="149"/>
                    <a:pt x="20" y="145"/>
                  </a:cubicBezTo>
                  <a:cubicBezTo>
                    <a:pt x="9" y="136"/>
                    <a:pt x="0" y="119"/>
                    <a:pt x="1" y="98"/>
                  </a:cubicBezTo>
                  <a:cubicBezTo>
                    <a:pt x="3" y="78"/>
                    <a:pt x="13" y="62"/>
                    <a:pt x="24" y="50"/>
                  </a:cubicBezTo>
                  <a:cubicBezTo>
                    <a:pt x="35" y="37"/>
                    <a:pt x="46" y="29"/>
                    <a:pt x="62" y="22"/>
                  </a:cubicBezTo>
                  <a:cubicBezTo>
                    <a:pt x="69" y="18"/>
                    <a:pt x="77" y="14"/>
                    <a:pt x="84" y="11"/>
                  </a:cubicBezTo>
                  <a:cubicBezTo>
                    <a:pt x="107" y="4"/>
                    <a:pt x="138" y="0"/>
                    <a:pt x="162" y="8"/>
                  </a:cubicBezTo>
                  <a:cubicBezTo>
                    <a:pt x="171" y="11"/>
                    <a:pt x="177" y="14"/>
                    <a:pt x="184" y="18"/>
                  </a:cubicBezTo>
                  <a:cubicBezTo>
                    <a:pt x="191" y="23"/>
                    <a:pt x="198" y="26"/>
                    <a:pt x="203" y="32"/>
                  </a:cubicBezTo>
                  <a:cubicBezTo>
                    <a:pt x="209" y="37"/>
                    <a:pt x="214" y="42"/>
                    <a:pt x="218" y="49"/>
                  </a:cubicBezTo>
                  <a:cubicBezTo>
                    <a:pt x="225" y="59"/>
                    <a:pt x="232" y="72"/>
                    <a:pt x="233" y="87"/>
                  </a:cubicBezTo>
                  <a:cubicBezTo>
                    <a:pt x="234" y="105"/>
                    <a:pt x="225" y="119"/>
                    <a:pt x="215" y="129"/>
                  </a:cubicBezTo>
                  <a:cubicBezTo>
                    <a:pt x="210" y="133"/>
                    <a:pt x="203" y="137"/>
                    <a:pt x="196" y="141"/>
                  </a:cubicBezTo>
                  <a:cubicBezTo>
                    <a:pt x="165" y="156"/>
                    <a:pt x="131" y="164"/>
                    <a:pt x="91" y="162"/>
                  </a:cubicBezTo>
                  <a:cubicBezTo>
                    <a:pt x="79" y="173"/>
                    <a:pt x="71" y="198"/>
                    <a:pt x="77" y="219"/>
                  </a:cubicBezTo>
                  <a:cubicBezTo>
                    <a:pt x="78" y="223"/>
                    <a:pt x="82" y="226"/>
                    <a:pt x="81" y="230"/>
                  </a:cubicBezTo>
                  <a:cubicBezTo>
                    <a:pt x="77" y="229"/>
                    <a:pt x="73" y="225"/>
                    <a:pt x="69" y="221"/>
                  </a:cubicBezTo>
                  <a:cubicBezTo>
                    <a:pt x="66" y="217"/>
                    <a:pt x="62" y="213"/>
                    <a:pt x="60" y="208"/>
                  </a:cubicBezTo>
                  <a:cubicBezTo>
                    <a:pt x="52" y="196"/>
                    <a:pt x="46" y="176"/>
                    <a:pt x="49" y="159"/>
                  </a:cubicBezTo>
                  <a:cubicBezTo>
                    <a:pt x="42" y="159"/>
                    <a:pt x="39" y="157"/>
                    <a:pt x="35" y="154"/>
                  </a:cubicBezTo>
                  <a:close/>
                  <a:moveTo>
                    <a:pt x="139" y="6"/>
                  </a:moveTo>
                  <a:cubicBezTo>
                    <a:pt x="138" y="8"/>
                    <a:pt x="145" y="9"/>
                    <a:pt x="148" y="8"/>
                  </a:cubicBezTo>
                  <a:cubicBezTo>
                    <a:pt x="145" y="7"/>
                    <a:pt x="141" y="8"/>
                    <a:pt x="139" y="6"/>
                  </a:cubicBezTo>
                  <a:close/>
                  <a:moveTo>
                    <a:pt x="84" y="14"/>
                  </a:moveTo>
                  <a:cubicBezTo>
                    <a:pt x="96" y="13"/>
                    <a:pt x="110" y="8"/>
                    <a:pt x="122" y="8"/>
                  </a:cubicBezTo>
                  <a:cubicBezTo>
                    <a:pt x="111" y="5"/>
                    <a:pt x="95" y="11"/>
                    <a:pt x="84" y="14"/>
                  </a:cubicBezTo>
                  <a:close/>
                  <a:moveTo>
                    <a:pt x="125" y="8"/>
                  </a:moveTo>
                  <a:cubicBezTo>
                    <a:pt x="126" y="9"/>
                    <a:pt x="133" y="9"/>
                    <a:pt x="133" y="8"/>
                  </a:cubicBezTo>
                  <a:cubicBezTo>
                    <a:pt x="131" y="7"/>
                    <a:pt x="128" y="8"/>
                    <a:pt x="125" y="8"/>
                  </a:cubicBezTo>
                  <a:close/>
                  <a:moveTo>
                    <a:pt x="146" y="11"/>
                  </a:moveTo>
                  <a:cubicBezTo>
                    <a:pt x="146" y="13"/>
                    <a:pt x="149" y="11"/>
                    <a:pt x="151" y="11"/>
                  </a:cubicBezTo>
                  <a:cubicBezTo>
                    <a:pt x="150" y="11"/>
                    <a:pt x="147" y="10"/>
                    <a:pt x="146" y="11"/>
                  </a:cubicBezTo>
                  <a:close/>
                  <a:moveTo>
                    <a:pt x="122" y="13"/>
                  </a:moveTo>
                  <a:cubicBezTo>
                    <a:pt x="120" y="13"/>
                    <a:pt x="119" y="12"/>
                    <a:pt x="119" y="14"/>
                  </a:cubicBezTo>
                  <a:cubicBezTo>
                    <a:pt x="119" y="13"/>
                    <a:pt x="122" y="14"/>
                    <a:pt x="122" y="13"/>
                  </a:cubicBezTo>
                  <a:close/>
                  <a:moveTo>
                    <a:pt x="148" y="14"/>
                  </a:moveTo>
                  <a:cubicBezTo>
                    <a:pt x="147" y="13"/>
                    <a:pt x="144" y="14"/>
                    <a:pt x="143" y="14"/>
                  </a:cubicBezTo>
                  <a:cubicBezTo>
                    <a:pt x="144" y="16"/>
                    <a:pt x="147" y="15"/>
                    <a:pt x="148" y="14"/>
                  </a:cubicBezTo>
                  <a:close/>
                  <a:moveTo>
                    <a:pt x="131" y="15"/>
                  </a:moveTo>
                  <a:cubicBezTo>
                    <a:pt x="127" y="16"/>
                    <a:pt x="123" y="14"/>
                    <a:pt x="120" y="18"/>
                  </a:cubicBezTo>
                  <a:cubicBezTo>
                    <a:pt x="123" y="16"/>
                    <a:pt x="129" y="17"/>
                    <a:pt x="131" y="15"/>
                  </a:cubicBezTo>
                  <a:close/>
                  <a:moveTo>
                    <a:pt x="168" y="15"/>
                  </a:moveTo>
                  <a:cubicBezTo>
                    <a:pt x="167" y="15"/>
                    <a:pt x="168" y="17"/>
                    <a:pt x="167" y="18"/>
                  </a:cubicBezTo>
                  <a:cubicBezTo>
                    <a:pt x="168" y="19"/>
                    <a:pt x="171" y="19"/>
                    <a:pt x="171" y="18"/>
                  </a:cubicBezTo>
                  <a:cubicBezTo>
                    <a:pt x="171" y="16"/>
                    <a:pt x="169" y="16"/>
                    <a:pt x="168" y="15"/>
                  </a:cubicBezTo>
                  <a:close/>
                  <a:moveTo>
                    <a:pt x="98" y="18"/>
                  </a:moveTo>
                  <a:cubicBezTo>
                    <a:pt x="99" y="18"/>
                    <a:pt x="100" y="17"/>
                    <a:pt x="102" y="17"/>
                  </a:cubicBezTo>
                  <a:cubicBezTo>
                    <a:pt x="101" y="16"/>
                    <a:pt x="98" y="15"/>
                    <a:pt x="98" y="18"/>
                  </a:cubicBezTo>
                  <a:close/>
                  <a:moveTo>
                    <a:pt x="75" y="22"/>
                  </a:moveTo>
                  <a:cubicBezTo>
                    <a:pt x="75" y="22"/>
                    <a:pt x="76" y="22"/>
                    <a:pt x="76" y="23"/>
                  </a:cubicBezTo>
                  <a:cubicBezTo>
                    <a:pt x="79" y="22"/>
                    <a:pt x="83" y="21"/>
                    <a:pt x="84" y="18"/>
                  </a:cubicBezTo>
                  <a:cubicBezTo>
                    <a:pt x="81" y="17"/>
                    <a:pt x="78" y="20"/>
                    <a:pt x="75" y="22"/>
                  </a:cubicBezTo>
                  <a:close/>
                  <a:moveTo>
                    <a:pt x="160" y="18"/>
                  </a:moveTo>
                  <a:cubicBezTo>
                    <a:pt x="159" y="18"/>
                    <a:pt x="158" y="18"/>
                    <a:pt x="157" y="18"/>
                  </a:cubicBezTo>
                  <a:cubicBezTo>
                    <a:pt x="157" y="20"/>
                    <a:pt x="160" y="19"/>
                    <a:pt x="160" y="18"/>
                  </a:cubicBezTo>
                  <a:close/>
                  <a:moveTo>
                    <a:pt x="117" y="18"/>
                  </a:moveTo>
                  <a:cubicBezTo>
                    <a:pt x="116" y="17"/>
                    <a:pt x="113" y="18"/>
                    <a:pt x="114" y="20"/>
                  </a:cubicBezTo>
                  <a:cubicBezTo>
                    <a:pt x="115" y="20"/>
                    <a:pt x="115" y="19"/>
                    <a:pt x="117" y="18"/>
                  </a:cubicBezTo>
                  <a:close/>
                  <a:moveTo>
                    <a:pt x="172" y="20"/>
                  </a:moveTo>
                  <a:cubicBezTo>
                    <a:pt x="173" y="20"/>
                    <a:pt x="173" y="21"/>
                    <a:pt x="174" y="20"/>
                  </a:cubicBezTo>
                  <a:cubicBezTo>
                    <a:pt x="175" y="20"/>
                    <a:pt x="175" y="20"/>
                    <a:pt x="175" y="19"/>
                  </a:cubicBezTo>
                  <a:cubicBezTo>
                    <a:pt x="174" y="19"/>
                    <a:pt x="172" y="19"/>
                    <a:pt x="172" y="20"/>
                  </a:cubicBezTo>
                  <a:close/>
                  <a:moveTo>
                    <a:pt x="140" y="19"/>
                  </a:moveTo>
                  <a:cubicBezTo>
                    <a:pt x="141" y="20"/>
                    <a:pt x="143" y="20"/>
                    <a:pt x="144" y="21"/>
                  </a:cubicBezTo>
                  <a:cubicBezTo>
                    <a:pt x="145" y="20"/>
                    <a:pt x="141" y="19"/>
                    <a:pt x="140" y="19"/>
                  </a:cubicBezTo>
                  <a:close/>
                  <a:moveTo>
                    <a:pt x="86" y="20"/>
                  </a:moveTo>
                  <a:cubicBezTo>
                    <a:pt x="87" y="21"/>
                    <a:pt x="89" y="20"/>
                    <a:pt x="91" y="20"/>
                  </a:cubicBezTo>
                  <a:cubicBezTo>
                    <a:pt x="89" y="18"/>
                    <a:pt x="87" y="20"/>
                    <a:pt x="86" y="20"/>
                  </a:cubicBezTo>
                  <a:close/>
                  <a:moveTo>
                    <a:pt x="74" y="20"/>
                  </a:moveTo>
                  <a:cubicBezTo>
                    <a:pt x="72" y="19"/>
                    <a:pt x="70" y="21"/>
                    <a:pt x="68" y="22"/>
                  </a:cubicBezTo>
                  <a:cubicBezTo>
                    <a:pt x="70" y="22"/>
                    <a:pt x="73" y="21"/>
                    <a:pt x="74" y="20"/>
                  </a:cubicBezTo>
                  <a:close/>
                  <a:moveTo>
                    <a:pt x="119" y="20"/>
                  </a:moveTo>
                  <a:cubicBezTo>
                    <a:pt x="119" y="22"/>
                    <a:pt x="123" y="21"/>
                    <a:pt x="125" y="21"/>
                  </a:cubicBezTo>
                  <a:cubicBezTo>
                    <a:pt x="124" y="20"/>
                    <a:pt x="122" y="20"/>
                    <a:pt x="119" y="20"/>
                  </a:cubicBezTo>
                  <a:close/>
                  <a:moveTo>
                    <a:pt x="136" y="22"/>
                  </a:moveTo>
                  <a:cubicBezTo>
                    <a:pt x="139" y="22"/>
                    <a:pt x="139" y="22"/>
                    <a:pt x="141" y="22"/>
                  </a:cubicBezTo>
                  <a:cubicBezTo>
                    <a:pt x="141" y="21"/>
                    <a:pt x="136" y="19"/>
                    <a:pt x="136" y="22"/>
                  </a:cubicBezTo>
                  <a:close/>
                  <a:moveTo>
                    <a:pt x="101" y="20"/>
                  </a:moveTo>
                  <a:cubicBezTo>
                    <a:pt x="98" y="22"/>
                    <a:pt x="95" y="22"/>
                    <a:pt x="93" y="25"/>
                  </a:cubicBezTo>
                  <a:cubicBezTo>
                    <a:pt x="96" y="24"/>
                    <a:pt x="99" y="23"/>
                    <a:pt x="102" y="22"/>
                  </a:cubicBezTo>
                  <a:cubicBezTo>
                    <a:pt x="102" y="21"/>
                    <a:pt x="101" y="22"/>
                    <a:pt x="101" y="20"/>
                  </a:cubicBezTo>
                  <a:close/>
                  <a:moveTo>
                    <a:pt x="95" y="21"/>
                  </a:moveTo>
                  <a:cubicBezTo>
                    <a:pt x="94" y="20"/>
                    <a:pt x="91" y="21"/>
                    <a:pt x="90" y="23"/>
                  </a:cubicBezTo>
                  <a:cubicBezTo>
                    <a:pt x="92" y="22"/>
                    <a:pt x="94" y="21"/>
                    <a:pt x="95" y="21"/>
                  </a:cubicBezTo>
                  <a:close/>
                  <a:moveTo>
                    <a:pt x="183" y="21"/>
                  </a:moveTo>
                  <a:cubicBezTo>
                    <a:pt x="183" y="21"/>
                    <a:pt x="183" y="22"/>
                    <a:pt x="183" y="22"/>
                  </a:cubicBezTo>
                  <a:cubicBezTo>
                    <a:pt x="183" y="23"/>
                    <a:pt x="185" y="22"/>
                    <a:pt x="185" y="23"/>
                  </a:cubicBezTo>
                  <a:cubicBezTo>
                    <a:pt x="186" y="22"/>
                    <a:pt x="184" y="21"/>
                    <a:pt x="183" y="21"/>
                  </a:cubicBezTo>
                  <a:close/>
                  <a:moveTo>
                    <a:pt x="177" y="23"/>
                  </a:moveTo>
                  <a:cubicBezTo>
                    <a:pt x="178" y="23"/>
                    <a:pt x="178" y="25"/>
                    <a:pt x="180" y="25"/>
                  </a:cubicBezTo>
                  <a:cubicBezTo>
                    <a:pt x="180" y="23"/>
                    <a:pt x="178" y="22"/>
                    <a:pt x="177" y="23"/>
                  </a:cubicBezTo>
                  <a:close/>
                  <a:moveTo>
                    <a:pt x="52" y="48"/>
                  </a:moveTo>
                  <a:cubicBezTo>
                    <a:pt x="48" y="54"/>
                    <a:pt x="43" y="59"/>
                    <a:pt x="36" y="62"/>
                  </a:cubicBezTo>
                  <a:cubicBezTo>
                    <a:pt x="29" y="73"/>
                    <a:pt x="21" y="81"/>
                    <a:pt x="22" y="100"/>
                  </a:cubicBezTo>
                  <a:cubicBezTo>
                    <a:pt x="24" y="119"/>
                    <a:pt x="36" y="130"/>
                    <a:pt x="52" y="136"/>
                  </a:cubicBezTo>
                  <a:cubicBezTo>
                    <a:pt x="75" y="144"/>
                    <a:pt x="100" y="143"/>
                    <a:pt x="125" y="140"/>
                  </a:cubicBezTo>
                  <a:cubicBezTo>
                    <a:pt x="137" y="138"/>
                    <a:pt x="148" y="135"/>
                    <a:pt x="159" y="131"/>
                  </a:cubicBezTo>
                  <a:cubicBezTo>
                    <a:pt x="171" y="128"/>
                    <a:pt x="181" y="123"/>
                    <a:pt x="188" y="117"/>
                  </a:cubicBezTo>
                  <a:cubicBezTo>
                    <a:pt x="189" y="116"/>
                    <a:pt x="190" y="114"/>
                    <a:pt x="191" y="113"/>
                  </a:cubicBezTo>
                  <a:cubicBezTo>
                    <a:pt x="194" y="111"/>
                    <a:pt x="197" y="110"/>
                    <a:pt x="200" y="108"/>
                  </a:cubicBezTo>
                  <a:cubicBezTo>
                    <a:pt x="207" y="101"/>
                    <a:pt x="211" y="92"/>
                    <a:pt x="212" y="81"/>
                  </a:cubicBezTo>
                  <a:cubicBezTo>
                    <a:pt x="212" y="72"/>
                    <a:pt x="207" y="62"/>
                    <a:pt x="203" y="56"/>
                  </a:cubicBezTo>
                  <a:cubicBezTo>
                    <a:pt x="198" y="50"/>
                    <a:pt x="190" y="44"/>
                    <a:pt x="182" y="39"/>
                  </a:cubicBezTo>
                  <a:cubicBezTo>
                    <a:pt x="174" y="34"/>
                    <a:pt x="164" y="29"/>
                    <a:pt x="155" y="27"/>
                  </a:cubicBezTo>
                  <a:cubicBezTo>
                    <a:pt x="146" y="25"/>
                    <a:pt x="136" y="24"/>
                    <a:pt x="128" y="24"/>
                  </a:cubicBezTo>
                  <a:cubicBezTo>
                    <a:pt x="94" y="22"/>
                    <a:pt x="72" y="34"/>
                    <a:pt x="52" y="48"/>
                  </a:cubicBezTo>
                  <a:close/>
                  <a:moveTo>
                    <a:pt x="188" y="24"/>
                  </a:moveTo>
                  <a:cubicBezTo>
                    <a:pt x="187" y="25"/>
                    <a:pt x="188" y="25"/>
                    <a:pt x="189" y="25"/>
                  </a:cubicBezTo>
                  <a:cubicBezTo>
                    <a:pt x="189" y="24"/>
                    <a:pt x="189" y="24"/>
                    <a:pt x="188" y="24"/>
                  </a:cubicBezTo>
                  <a:close/>
                  <a:moveTo>
                    <a:pt x="64" y="25"/>
                  </a:moveTo>
                  <a:cubicBezTo>
                    <a:pt x="63" y="24"/>
                    <a:pt x="60" y="26"/>
                    <a:pt x="61" y="27"/>
                  </a:cubicBezTo>
                  <a:cubicBezTo>
                    <a:pt x="63" y="27"/>
                    <a:pt x="63" y="28"/>
                    <a:pt x="65" y="28"/>
                  </a:cubicBezTo>
                  <a:cubicBezTo>
                    <a:pt x="65" y="28"/>
                    <a:pt x="65" y="28"/>
                    <a:pt x="65" y="27"/>
                  </a:cubicBezTo>
                  <a:cubicBezTo>
                    <a:pt x="65" y="26"/>
                    <a:pt x="62" y="26"/>
                    <a:pt x="64" y="25"/>
                  </a:cubicBezTo>
                  <a:close/>
                  <a:moveTo>
                    <a:pt x="184" y="25"/>
                  </a:moveTo>
                  <a:cubicBezTo>
                    <a:pt x="183" y="26"/>
                    <a:pt x="184" y="26"/>
                    <a:pt x="184" y="27"/>
                  </a:cubicBezTo>
                  <a:cubicBezTo>
                    <a:pt x="185" y="27"/>
                    <a:pt x="185" y="26"/>
                    <a:pt x="185" y="25"/>
                  </a:cubicBezTo>
                  <a:cubicBezTo>
                    <a:pt x="185" y="25"/>
                    <a:pt x="185" y="24"/>
                    <a:pt x="184" y="25"/>
                  </a:cubicBezTo>
                  <a:close/>
                  <a:moveTo>
                    <a:pt x="90" y="25"/>
                  </a:moveTo>
                  <a:cubicBezTo>
                    <a:pt x="90" y="25"/>
                    <a:pt x="86" y="26"/>
                    <a:pt x="86" y="26"/>
                  </a:cubicBezTo>
                  <a:cubicBezTo>
                    <a:pt x="87" y="27"/>
                    <a:pt x="88" y="25"/>
                    <a:pt x="90" y="25"/>
                  </a:cubicBezTo>
                  <a:close/>
                  <a:moveTo>
                    <a:pt x="79" y="26"/>
                  </a:moveTo>
                  <a:cubicBezTo>
                    <a:pt x="77" y="26"/>
                    <a:pt x="76" y="27"/>
                    <a:pt x="74" y="28"/>
                  </a:cubicBezTo>
                  <a:cubicBezTo>
                    <a:pt x="75" y="28"/>
                    <a:pt x="78" y="27"/>
                    <a:pt x="79" y="26"/>
                  </a:cubicBezTo>
                  <a:close/>
                  <a:moveTo>
                    <a:pt x="191" y="27"/>
                  </a:moveTo>
                  <a:cubicBezTo>
                    <a:pt x="189" y="27"/>
                    <a:pt x="189" y="28"/>
                    <a:pt x="188" y="28"/>
                  </a:cubicBezTo>
                  <a:cubicBezTo>
                    <a:pt x="188" y="30"/>
                    <a:pt x="189" y="30"/>
                    <a:pt x="191" y="30"/>
                  </a:cubicBezTo>
                  <a:cubicBezTo>
                    <a:pt x="191" y="29"/>
                    <a:pt x="191" y="28"/>
                    <a:pt x="191" y="27"/>
                  </a:cubicBezTo>
                  <a:close/>
                  <a:moveTo>
                    <a:pt x="56" y="29"/>
                  </a:moveTo>
                  <a:cubicBezTo>
                    <a:pt x="54" y="28"/>
                    <a:pt x="50" y="29"/>
                    <a:pt x="50" y="32"/>
                  </a:cubicBezTo>
                  <a:cubicBezTo>
                    <a:pt x="53" y="31"/>
                    <a:pt x="54" y="30"/>
                    <a:pt x="56" y="29"/>
                  </a:cubicBezTo>
                  <a:close/>
                  <a:moveTo>
                    <a:pt x="78" y="29"/>
                  </a:moveTo>
                  <a:cubicBezTo>
                    <a:pt x="73" y="31"/>
                    <a:pt x="61" y="33"/>
                    <a:pt x="60" y="38"/>
                  </a:cubicBezTo>
                  <a:cubicBezTo>
                    <a:pt x="67" y="36"/>
                    <a:pt x="72" y="32"/>
                    <a:pt x="78" y="29"/>
                  </a:cubicBezTo>
                  <a:close/>
                  <a:moveTo>
                    <a:pt x="175" y="32"/>
                  </a:moveTo>
                  <a:cubicBezTo>
                    <a:pt x="175" y="33"/>
                    <a:pt x="177" y="33"/>
                    <a:pt x="178" y="34"/>
                  </a:cubicBezTo>
                  <a:cubicBezTo>
                    <a:pt x="178" y="33"/>
                    <a:pt x="176" y="32"/>
                    <a:pt x="175" y="32"/>
                  </a:cubicBezTo>
                  <a:close/>
                  <a:moveTo>
                    <a:pt x="54" y="32"/>
                  </a:moveTo>
                  <a:cubicBezTo>
                    <a:pt x="52" y="33"/>
                    <a:pt x="50" y="35"/>
                    <a:pt x="49" y="38"/>
                  </a:cubicBezTo>
                  <a:cubicBezTo>
                    <a:pt x="52" y="37"/>
                    <a:pt x="54" y="35"/>
                    <a:pt x="54" y="32"/>
                  </a:cubicBezTo>
                  <a:close/>
                  <a:moveTo>
                    <a:pt x="44" y="35"/>
                  </a:moveTo>
                  <a:cubicBezTo>
                    <a:pt x="37" y="38"/>
                    <a:pt x="31" y="46"/>
                    <a:pt x="26" y="52"/>
                  </a:cubicBezTo>
                  <a:cubicBezTo>
                    <a:pt x="28" y="52"/>
                    <a:pt x="29" y="48"/>
                    <a:pt x="32" y="46"/>
                  </a:cubicBezTo>
                  <a:cubicBezTo>
                    <a:pt x="34" y="44"/>
                    <a:pt x="37" y="42"/>
                    <a:pt x="40" y="41"/>
                  </a:cubicBezTo>
                  <a:cubicBezTo>
                    <a:pt x="41" y="39"/>
                    <a:pt x="43" y="37"/>
                    <a:pt x="44" y="35"/>
                  </a:cubicBezTo>
                  <a:close/>
                  <a:moveTo>
                    <a:pt x="47" y="39"/>
                  </a:moveTo>
                  <a:cubicBezTo>
                    <a:pt x="45" y="40"/>
                    <a:pt x="44" y="42"/>
                    <a:pt x="43" y="44"/>
                  </a:cubicBezTo>
                  <a:cubicBezTo>
                    <a:pt x="45" y="43"/>
                    <a:pt x="46" y="41"/>
                    <a:pt x="47" y="39"/>
                  </a:cubicBezTo>
                  <a:close/>
                  <a:moveTo>
                    <a:pt x="190" y="40"/>
                  </a:moveTo>
                  <a:cubicBezTo>
                    <a:pt x="189" y="42"/>
                    <a:pt x="191" y="41"/>
                    <a:pt x="191" y="42"/>
                  </a:cubicBezTo>
                  <a:cubicBezTo>
                    <a:pt x="192" y="42"/>
                    <a:pt x="191" y="40"/>
                    <a:pt x="190" y="40"/>
                  </a:cubicBezTo>
                  <a:close/>
                  <a:moveTo>
                    <a:pt x="57" y="41"/>
                  </a:moveTo>
                  <a:cubicBezTo>
                    <a:pt x="55" y="41"/>
                    <a:pt x="55" y="43"/>
                    <a:pt x="54" y="43"/>
                  </a:cubicBezTo>
                  <a:cubicBezTo>
                    <a:pt x="54" y="44"/>
                    <a:pt x="57" y="42"/>
                    <a:pt x="57" y="41"/>
                  </a:cubicBezTo>
                  <a:close/>
                  <a:moveTo>
                    <a:pt x="207" y="43"/>
                  </a:moveTo>
                  <a:cubicBezTo>
                    <a:pt x="206" y="43"/>
                    <a:pt x="206" y="46"/>
                    <a:pt x="206" y="46"/>
                  </a:cubicBezTo>
                  <a:cubicBezTo>
                    <a:pt x="207" y="46"/>
                    <a:pt x="207" y="44"/>
                    <a:pt x="207" y="43"/>
                  </a:cubicBezTo>
                  <a:close/>
                  <a:moveTo>
                    <a:pt x="194" y="43"/>
                  </a:moveTo>
                  <a:cubicBezTo>
                    <a:pt x="196" y="46"/>
                    <a:pt x="198" y="48"/>
                    <a:pt x="201" y="50"/>
                  </a:cubicBezTo>
                  <a:cubicBezTo>
                    <a:pt x="200" y="48"/>
                    <a:pt x="201" y="48"/>
                    <a:pt x="200" y="46"/>
                  </a:cubicBezTo>
                  <a:cubicBezTo>
                    <a:pt x="200" y="46"/>
                    <a:pt x="198" y="47"/>
                    <a:pt x="197" y="46"/>
                  </a:cubicBezTo>
                  <a:cubicBezTo>
                    <a:pt x="197" y="45"/>
                    <a:pt x="198" y="45"/>
                    <a:pt x="197" y="43"/>
                  </a:cubicBezTo>
                  <a:cubicBezTo>
                    <a:pt x="197" y="43"/>
                    <a:pt x="195" y="43"/>
                    <a:pt x="194" y="43"/>
                  </a:cubicBezTo>
                  <a:close/>
                  <a:moveTo>
                    <a:pt x="212" y="45"/>
                  </a:moveTo>
                  <a:cubicBezTo>
                    <a:pt x="211" y="47"/>
                    <a:pt x="212" y="47"/>
                    <a:pt x="212" y="48"/>
                  </a:cubicBezTo>
                  <a:cubicBezTo>
                    <a:pt x="213" y="49"/>
                    <a:pt x="215" y="48"/>
                    <a:pt x="215" y="50"/>
                  </a:cubicBezTo>
                  <a:cubicBezTo>
                    <a:pt x="215" y="49"/>
                    <a:pt x="213" y="46"/>
                    <a:pt x="212" y="45"/>
                  </a:cubicBezTo>
                  <a:close/>
                  <a:moveTo>
                    <a:pt x="210" y="47"/>
                  </a:moveTo>
                  <a:cubicBezTo>
                    <a:pt x="208" y="47"/>
                    <a:pt x="208" y="50"/>
                    <a:pt x="209" y="50"/>
                  </a:cubicBezTo>
                  <a:cubicBezTo>
                    <a:pt x="212" y="50"/>
                    <a:pt x="210" y="48"/>
                    <a:pt x="210" y="47"/>
                  </a:cubicBezTo>
                  <a:close/>
                  <a:moveTo>
                    <a:pt x="39" y="47"/>
                  </a:moveTo>
                  <a:cubicBezTo>
                    <a:pt x="36" y="50"/>
                    <a:pt x="33" y="54"/>
                    <a:pt x="32" y="59"/>
                  </a:cubicBezTo>
                  <a:cubicBezTo>
                    <a:pt x="35" y="56"/>
                    <a:pt x="38" y="52"/>
                    <a:pt x="39" y="47"/>
                  </a:cubicBezTo>
                  <a:close/>
                  <a:moveTo>
                    <a:pt x="45" y="50"/>
                  </a:moveTo>
                  <a:cubicBezTo>
                    <a:pt x="45" y="49"/>
                    <a:pt x="42" y="51"/>
                    <a:pt x="41" y="50"/>
                  </a:cubicBezTo>
                  <a:cubicBezTo>
                    <a:pt x="39" y="52"/>
                    <a:pt x="38" y="55"/>
                    <a:pt x="36" y="57"/>
                  </a:cubicBezTo>
                  <a:cubicBezTo>
                    <a:pt x="39" y="56"/>
                    <a:pt x="41" y="51"/>
                    <a:pt x="45" y="50"/>
                  </a:cubicBezTo>
                  <a:close/>
                  <a:moveTo>
                    <a:pt x="203" y="50"/>
                  </a:moveTo>
                  <a:cubicBezTo>
                    <a:pt x="202" y="50"/>
                    <a:pt x="202" y="50"/>
                    <a:pt x="201" y="50"/>
                  </a:cubicBezTo>
                  <a:cubicBezTo>
                    <a:pt x="202" y="52"/>
                    <a:pt x="203" y="53"/>
                    <a:pt x="204" y="54"/>
                  </a:cubicBezTo>
                  <a:cubicBezTo>
                    <a:pt x="205" y="52"/>
                    <a:pt x="203" y="53"/>
                    <a:pt x="203" y="50"/>
                  </a:cubicBezTo>
                  <a:close/>
                  <a:moveTo>
                    <a:pt x="213" y="51"/>
                  </a:moveTo>
                  <a:cubicBezTo>
                    <a:pt x="212" y="53"/>
                    <a:pt x="212" y="57"/>
                    <a:pt x="215" y="57"/>
                  </a:cubicBezTo>
                  <a:cubicBezTo>
                    <a:pt x="216" y="55"/>
                    <a:pt x="215" y="53"/>
                    <a:pt x="213" y="51"/>
                  </a:cubicBezTo>
                  <a:close/>
                  <a:moveTo>
                    <a:pt x="218" y="54"/>
                  </a:moveTo>
                  <a:cubicBezTo>
                    <a:pt x="216" y="55"/>
                    <a:pt x="220" y="57"/>
                    <a:pt x="219" y="60"/>
                  </a:cubicBezTo>
                  <a:cubicBezTo>
                    <a:pt x="220" y="60"/>
                    <a:pt x="221" y="60"/>
                    <a:pt x="221" y="61"/>
                  </a:cubicBezTo>
                  <a:cubicBezTo>
                    <a:pt x="222" y="58"/>
                    <a:pt x="218" y="57"/>
                    <a:pt x="218" y="54"/>
                  </a:cubicBezTo>
                  <a:close/>
                  <a:moveTo>
                    <a:pt x="22" y="57"/>
                  </a:moveTo>
                  <a:cubicBezTo>
                    <a:pt x="15" y="65"/>
                    <a:pt x="9" y="75"/>
                    <a:pt x="6" y="88"/>
                  </a:cubicBezTo>
                  <a:cubicBezTo>
                    <a:pt x="10" y="76"/>
                    <a:pt x="17" y="67"/>
                    <a:pt x="22" y="57"/>
                  </a:cubicBezTo>
                  <a:close/>
                  <a:moveTo>
                    <a:pt x="210" y="62"/>
                  </a:moveTo>
                  <a:cubicBezTo>
                    <a:pt x="210" y="65"/>
                    <a:pt x="214" y="69"/>
                    <a:pt x="213" y="74"/>
                  </a:cubicBezTo>
                  <a:cubicBezTo>
                    <a:pt x="214" y="74"/>
                    <a:pt x="215" y="73"/>
                    <a:pt x="215" y="71"/>
                  </a:cubicBezTo>
                  <a:cubicBezTo>
                    <a:pt x="213" y="71"/>
                    <a:pt x="214" y="67"/>
                    <a:pt x="215" y="66"/>
                  </a:cubicBezTo>
                  <a:cubicBezTo>
                    <a:pt x="213" y="65"/>
                    <a:pt x="211" y="64"/>
                    <a:pt x="210" y="62"/>
                  </a:cubicBezTo>
                  <a:close/>
                  <a:moveTo>
                    <a:pt x="223" y="62"/>
                  </a:moveTo>
                  <a:cubicBezTo>
                    <a:pt x="222" y="63"/>
                    <a:pt x="223" y="66"/>
                    <a:pt x="222" y="68"/>
                  </a:cubicBezTo>
                  <a:cubicBezTo>
                    <a:pt x="225" y="68"/>
                    <a:pt x="225" y="72"/>
                    <a:pt x="227" y="73"/>
                  </a:cubicBezTo>
                  <a:cubicBezTo>
                    <a:pt x="226" y="69"/>
                    <a:pt x="224" y="66"/>
                    <a:pt x="223" y="62"/>
                  </a:cubicBezTo>
                  <a:close/>
                  <a:moveTo>
                    <a:pt x="28" y="68"/>
                  </a:moveTo>
                  <a:cubicBezTo>
                    <a:pt x="26" y="68"/>
                    <a:pt x="24" y="73"/>
                    <a:pt x="24" y="76"/>
                  </a:cubicBezTo>
                  <a:cubicBezTo>
                    <a:pt x="25" y="73"/>
                    <a:pt x="26" y="70"/>
                    <a:pt x="28" y="68"/>
                  </a:cubicBezTo>
                  <a:close/>
                  <a:moveTo>
                    <a:pt x="21" y="69"/>
                  </a:moveTo>
                  <a:cubicBezTo>
                    <a:pt x="21" y="70"/>
                    <a:pt x="20" y="71"/>
                    <a:pt x="20" y="72"/>
                  </a:cubicBezTo>
                  <a:cubicBezTo>
                    <a:pt x="21" y="72"/>
                    <a:pt x="22" y="71"/>
                    <a:pt x="22" y="70"/>
                  </a:cubicBezTo>
                  <a:cubicBezTo>
                    <a:pt x="21" y="70"/>
                    <a:pt x="22" y="69"/>
                    <a:pt x="21" y="69"/>
                  </a:cubicBezTo>
                  <a:close/>
                  <a:moveTo>
                    <a:pt x="222" y="71"/>
                  </a:moveTo>
                  <a:cubicBezTo>
                    <a:pt x="221" y="71"/>
                    <a:pt x="221" y="73"/>
                    <a:pt x="223" y="73"/>
                  </a:cubicBezTo>
                  <a:cubicBezTo>
                    <a:pt x="223" y="72"/>
                    <a:pt x="222" y="71"/>
                    <a:pt x="222" y="71"/>
                  </a:cubicBezTo>
                  <a:close/>
                  <a:moveTo>
                    <a:pt x="215" y="81"/>
                  </a:moveTo>
                  <a:cubicBezTo>
                    <a:pt x="217" y="79"/>
                    <a:pt x="215" y="76"/>
                    <a:pt x="217" y="74"/>
                  </a:cubicBezTo>
                  <a:cubicBezTo>
                    <a:pt x="215" y="75"/>
                    <a:pt x="215" y="80"/>
                    <a:pt x="215" y="81"/>
                  </a:cubicBezTo>
                  <a:close/>
                  <a:moveTo>
                    <a:pt x="226" y="76"/>
                  </a:moveTo>
                  <a:cubicBezTo>
                    <a:pt x="224" y="76"/>
                    <a:pt x="226" y="78"/>
                    <a:pt x="226" y="79"/>
                  </a:cubicBezTo>
                  <a:cubicBezTo>
                    <a:pt x="225" y="81"/>
                    <a:pt x="223" y="81"/>
                    <a:pt x="223" y="84"/>
                  </a:cubicBezTo>
                  <a:cubicBezTo>
                    <a:pt x="224" y="84"/>
                    <a:pt x="224" y="85"/>
                    <a:pt x="225" y="85"/>
                  </a:cubicBezTo>
                  <a:cubicBezTo>
                    <a:pt x="225" y="87"/>
                    <a:pt x="225" y="88"/>
                    <a:pt x="225" y="89"/>
                  </a:cubicBezTo>
                  <a:cubicBezTo>
                    <a:pt x="227" y="87"/>
                    <a:pt x="227" y="80"/>
                    <a:pt x="226" y="76"/>
                  </a:cubicBezTo>
                  <a:close/>
                  <a:moveTo>
                    <a:pt x="221" y="76"/>
                  </a:moveTo>
                  <a:cubicBezTo>
                    <a:pt x="220" y="76"/>
                    <a:pt x="220" y="77"/>
                    <a:pt x="220" y="77"/>
                  </a:cubicBezTo>
                  <a:cubicBezTo>
                    <a:pt x="219" y="77"/>
                    <a:pt x="221" y="78"/>
                    <a:pt x="220" y="78"/>
                  </a:cubicBezTo>
                  <a:cubicBezTo>
                    <a:pt x="220" y="80"/>
                    <a:pt x="222" y="77"/>
                    <a:pt x="221" y="76"/>
                  </a:cubicBezTo>
                  <a:close/>
                  <a:moveTo>
                    <a:pt x="18" y="80"/>
                  </a:moveTo>
                  <a:cubicBezTo>
                    <a:pt x="15" y="84"/>
                    <a:pt x="10" y="88"/>
                    <a:pt x="10" y="94"/>
                  </a:cubicBezTo>
                  <a:cubicBezTo>
                    <a:pt x="13" y="94"/>
                    <a:pt x="12" y="90"/>
                    <a:pt x="13" y="88"/>
                  </a:cubicBezTo>
                  <a:cubicBezTo>
                    <a:pt x="14" y="85"/>
                    <a:pt x="17" y="83"/>
                    <a:pt x="18" y="80"/>
                  </a:cubicBezTo>
                  <a:close/>
                  <a:moveTo>
                    <a:pt x="229" y="90"/>
                  </a:moveTo>
                  <a:cubicBezTo>
                    <a:pt x="230" y="88"/>
                    <a:pt x="229" y="83"/>
                    <a:pt x="229" y="80"/>
                  </a:cubicBezTo>
                  <a:cubicBezTo>
                    <a:pt x="228" y="84"/>
                    <a:pt x="228" y="88"/>
                    <a:pt x="226" y="91"/>
                  </a:cubicBezTo>
                  <a:cubicBezTo>
                    <a:pt x="227" y="92"/>
                    <a:pt x="229" y="88"/>
                    <a:pt x="229" y="90"/>
                  </a:cubicBezTo>
                  <a:close/>
                  <a:moveTo>
                    <a:pt x="18" y="87"/>
                  </a:moveTo>
                  <a:cubicBezTo>
                    <a:pt x="17" y="88"/>
                    <a:pt x="15" y="90"/>
                    <a:pt x="17" y="91"/>
                  </a:cubicBezTo>
                  <a:cubicBezTo>
                    <a:pt x="18" y="91"/>
                    <a:pt x="19" y="88"/>
                    <a:pt x="18" y="87"/>
                  </a:cubicBezTo>
                  <a:close/>
                  <a:moveTo>
                    <a:pt x="222" y="88"/>
                  </a:moveTo>
                  <a:cubicBezTo>
                    <a:pt x="220" y="89"/>
                    <a:pt x="218" y="93"/>
                    <a:pt x="220" y="96"/>
                  </a:cubicBezTo>
                  <a:cubicBezTo>
                    <a:pt x="222" y="94"/>
                    <a:pt x="223" y="92"/>
                    <a:pt x="222" y="88"/>
                  </a:cubicBezTo>
                  <a:close/>
                  <a:moveTo>
                    <a:pt x="9" y="88"/>
                  </a:moveTo>
                  <a:cubicBezTo>
                    <a:pt x="7" y="90"/>
                    <a:pt x="6" y="95"/>
                    <a:pt x="6" y="98"/>
                  </a:cubicBezTo>
                  <a:cubicBezTo>
                    <a:pt x="8" y="96"/>
                    <a:pt x="8" y="91"/>
                    <a:pt x="9" y="88"/>
                  </a:cubicBezTo>
                  <a:close/>
                  <a:moveTo>
                    <a:pt x="216" y="90"/>
                  </a:moveTo>
                  <a:cubicBezTo>
                    <a:pt x="213" y="93"/>
                    <a:pt x="212" y="97"/>
                    <a:pt x="211" y="102"/>
                  </a:cubicBezTo>
                  <a:cubicBezTo>
                    <a:pt x="211" y="101"/>
                    <a:pt x="212" y="101"/>
                    <a:pt x="213" y="101"/>
                  </a:cubicBezTo>
                  <a:cubicBezTo>
                    <a:pt x="214" y="98"/>
                    <a:pt x="218" y="94"/>
                    <a:pt x="216" y="90"/>
                  </a:cubicBezTo>
                  <a:close/>
                  <a:moveTo>
                    <a:pt x="19" y="92"/>
                  </a:moveTo>
                  <a:cubicBezTo>
                    <a:pt x="18" y="95"/>
                    <a:pt x="19" y="101"/>
                    <a:pt x="17" y="105"/>
                  </a:cubicBezTo>
                  <a:cubicBezTo>
                    <a:pt x="18" y="104"/>
                    <a:pt x="19" y="104"/>
                    <a:pt x="20" y="106"/>
                  </a:cubicBezTo>
                  <a:cubicBezTo>
                    <a:pt x="20" y="102"/>
                    <a:pt x="19" y="97"/>
                    <a:pt x="19" y="92"/>
                  </a:cubicBezTo>
                  <a:close/>
                  <a:moveTo>
                    <a:pt x="15" y="92"/>
                  </a:moveTo>
                  <a:cubicBezTo>
                    <a:pt x="13" y="94"/>
                    <a:pt x="12" y="96"/>
                    <a:pt x="12" y="99"/>
                  </a:cubicBezTo>
                  <a:cubicBezTo>
                    <a:pt x="15" y="100"/>
                    <a:pt x="16" y="95"/>
                    <a:pt x="15" y="92"/>
                  </a:cubicBezTo>
                  <a:close/>
                  <a:moveTo>
                    <a:pt x="229" y="93"/>
                  </a:moveTo>
                  <a:cubicBezTo>
                    <a:pt x="228" y="94"/>
                    <a:pt x="227" y="95"/>
                    <a:pt x="227" y="97"/>
                  </a:cubicBezTo>
                  <a:cubicBezTo>
                    <a:pt x="228" y="96"/>
                    <a:pt x="230" y="96"/>
                    <a:pt x="229" y="93"/>
                  </a:cubicBezTo>
                  <a:close/>
                  <a:moveTo>
                    <a:pt x="224" y="97"/>
                  </a:moveTo>
                  <a:cubicBezTo>
                    <a:pt x="222" y="96"/>
                    <a:pt x="220" y="99"/>
                    <a:pt x="220" y="101"/>
                  </a:cubicBezTo>
                  <a:cubicBezTo>
                    <a:pt x="222" y="101"/>
                    <a:pt x="223" y="99"/>
                    <a:pt x="224" y="97"/>
                  </a:cubicBezTo>
                  <a:close/>
                  <a:moveTo>
                    <a:pt x="229" y="99"/>
                  </a:moveTo>
                  <a:cubicBezTo>
                    <a:pt x="228" y="97"/>
                    <a:pt x="226" y="100"/>
                    <a:pt x="228" y="101"/>
                  </a:cubicBezTo>
                  <a:cubicBezTo>
                    <a:pt x="229" y="101"/>
                    <a:pt x="228" y="99"/>
                    <a:pt x="229" y="99"/>
                  </a:cubicBezTo>
                  <a:close/>
                  <a:moveTo>
                    <a:pt x="4" y="100"/>
                  </a:moveTo>
                  <a:cubicBezTo>
                    <a:pt x="3" y="100"/>
                    <a:pt x="4" y="102"/>
                    <a:pt x="4" y="103"/>
                  </a:cubicBezTo>
                  <a:cubicBezTo>
                    <a:pt x="5" y="103"/>
                    <a:pt x="5" y="102"/>
                    <a:pt x="7" y="102"/>
                  </a:cubicBezTo>
                  <a:cubicBezTo>
                    <a:pt x="8" y="100"/>
                    <a:pt x="5" y="101"/>
                    <a:pt x="4" y="100"/>
                  </a:cubicBezTo>
                  <a:close/>
                  <a:moveTo>
                    <a:pt x="222" y="107"/>
                  </a:moveTo>
                  <a:cubicBezTo>
                    <a:pt x="223" y="105"/>
                    <a:pt x="225" y="104"/>
                    <a:pt x="226" y="102"/>
                  </a:cubicBezTo>
                  <a:cubicBezTo>
                    <a:pt x="224" y="101"/>
                    <a:pt x="223" y="105"/>
                    <a:pt x="222" y="107"/>
                  </a:cubicBezTo>
                  <a:close/>
                  <a:moveTo>
                    <a:pt x="208" y="103"/>
                  </a:moveTo>
                  <a:cubicBezTo>
                    <a:pt x="206" y="104"/>
                    <a:pt x="204" y="106"/>
                    <a:pt x="203" y="108"/>
                  </a:cubicBezTo>
                  <a:cubicBezTo>
                    <a:pt x="205" y="107"/>
                    <a:pt x="205" y="106"/>
                    <a:pt x="207" y="106"/>
                  </a:cubicBezTo>
                  <a:cubicBezTo>
                    <a:pt x="207" y="104"/>
                    <a:pt x="208" y="104"/>
                    <a:pt x="208" y="103"/>
                  </a:cubicBezTo>
                  <a:close/>
                  <a:moveTo>
                    <a:pt x="227" y="104"/>
                  </a:moveTo>
                  <a:cubicBezTo>
                    <a:pt x="226" y="105"/>
                    <a:pt x="225" y="107"/>
                    <a:pt x="224" y="108"/>
                  </a:cubicBezTo>
                  <a:cubicBezTo>
                    <a:pt x="224" y="109"/>
                    <a:pt x="225" y="109"/>
                    <a:pt x="225" y="111"/>
                  </a:cubicBezTo>
                  <a:cubicBezTo>
                    <a:pt x="226" y="109"/>
                    <a:pt x="227" y="107"/>
                    <a:pt x="227" y="104"/>
                  </a:cubicBezTo>
                  <a:close/>
                  <a:moveTo>
                    <a:pt x="4" y="104"/>
                  </a:moveTo>
                  <a:cubicBezTo>
                    <a:pt x="4" y="120"/>
                    <a:pt x="10" y="136"/>
                    <a:pt x="22" y="142"/>
                  </a:cubicBezTo>
                  <a:cubicBezTo>
                    <a:pt x="19" y="138"/>
                    <a:pt x="14" y="136"/>
                    <a:pt x="13" y="129"/>
                  </a:cubicBezTo>
                  <a:cubicBezTo>
                    <a:pt x="12" y="128"/>
                    <a:pt x="10" y="128"/>
                    <a:pt x="10" y="127"/>
                  </a:cubicBezTo>
                  <a:cubicBezTo>
                    <a:pt x="9" y="125"/>
                    <a:pt x="10" y="124"/>
                    <a:pt x="10" y="123"/>
                  </a:cubicBezTo>
                  <a:cubicBezTo>
                    <a:pt x="6" y="119"/>
                    <a:pt x="7" y="109"/>
                    <a:pt x="4" y="104"/>
                  </a:cubicBezTo>
                  <a:close/>
                  <a:moveTo>
                    <a:pt x="219" y="106"/>
                  </a:moveTo>
                  <a:cubicBezTo>
                    <a:pt x="217" y="108"/>
                    <a:pt x="214" y="109"/>
                    <a:pt x="212" y="112"/>
                  </a:cubicBezTo>
                  <a:cubicBezTo>
                    <a:pt x="214" y="110"/>
                    <a:pt x="219" y="110"/>
                    <a:pt x="219" y="106"/>
                  </a:cubicBezTo>
                  <a:close/>
                  <a:moveTo>
                    <a:pt x="21" y="107"/>
                  </a:moveTo>
                  <a:cubicBezTo>
                    <a:pt x="17" y="110"/>
                    <a:pt x="21" y="114"/>
                    <a:pt x="21" y="118"/>
                  </a:cubicBezTo>
                  <a:cubicBezTo>
                    <a:pt x="23" y="118"/>
                    <a:pt x="25" y="119"/>
                    <a:pt x="25" y="121"/>
                  </a:cubicBezTo>
                  <a:cubicBezTo>
                    <a:pt x="26" y="118"/>
                    <a:pt x="21" y="113"/>
                    <a:pt x="21" y="107"/>
                  </a:cubicBezTo>
                  <a:close/>
                  <a:moveTo>
                    <a:pt x="204" y="109"/>
                  </a:moveTo>
                  <a:cubicBezTo>
                    <a:pt x="202" y="110"/>
                    <a:pt x="199" y="111"/>
                    <a:pt x="198" y="114"/>
                  </a:cubicBezTo>
                  <a:cubicBezTo>
                    <a:pt x="200" y="112"/>
                    <a:pt x="204" y="112"/>
                    <a:pt x="204" y="109"/>
                  </a:cubicBezTo>
                  <a:close/>
                  <a:moveTo>
                    <a:pt x="196" y="117"/>
                  </a:moveTo>
                  <a:cubicBezTo>
                    <a:pt x="201" y="118"/>
                    <a:pt x="206" y="113"/>
                    <a:pt x="210" y="111"/>
                  </a:cubicBezTo>
                  <a:cubicBezTo>
                    <a:pt x="210" y="110"/>
                    <a:pt x="210" y="110"/>
                    <a:pt x="210" y="110"/>
                  </a:cubicBezTo>
                  <a:cubicBezTo>
                    <a:pt x="204" y="110"/>
                    <a:pt x="200" y="115"/>
                    <a:pt x="196" y="117"/>
                  </a:cubicBezTo>
                  <a:close/>
                  <a:moveTo>
                    <a:pt x="221" y="111"/>
                  </a:moveTo>
                  <a:cubicBezTo>
                    <a:pt x="219" y="113"/>
                    <a:pt x="215" y="115"/>
                    <a:pt x="215" y="118"/>
                  </a:cubicBezTo>
                  <a:cubicBezTo>
                    <a:pt x="218" y="117"/>
                    <a:pt x="220" y="114"/>
                    <a:pt x="221" y="111"/>
                  </a:cubicBezTo>
                  <a:close/>
                  <a:moveTo>
                    <a:pt x="204" y="119"/>
                  </a:moveTo>
                  <a:cubicBezTo>
                    <a:pt x="206" y="118"/>
                    <a:pt x="211" y="117"/>
                    <a:pt x="211" y="115"/>
                  </a:cubicBezTo>
                  <a:cubicBezTo>
                    <a:pt x="209" y="115"/>
                    <a:pt x="204" y="116"/>
                    <a:pt x="204" y="119"/>
                  </a:cubicBezTo>
                  <a:close/>
                  <a:moveTo>
                    <a:pt x="222" y="116"/>
                  </a:moveTo>
                  <a:cubicBezTo>
                    <a:pt x="217" y="118"/>
                    <a:pt x="215" y="123"/>
                    <a:pt x="211" y="126"/>
                  </a:cubicBezTo>
                  <a:cubicBezTo>
                    <a:pt x="197" y="138"/>
                    <a:pt x="179" y="144"/>
                    <a:pt x="161" y="152"/>
                  </a:cubicBezTo>
                  <a:cubicBezTo>
                    <a:pt x="165" y="152"/>
                    <a:pt x="169" y="150"/>
                    <a:pt x="172" y="148"/>
                  </a:cubicBezTo>
                  <a:cubicBezTo>
                    <a:pt x="192" y="141"/>
                    <a:pt x="211" y="133"/>
                    <a:pt x="222" y="116"/>
                  </a:cubicBezTo>
                  <a:close/>
                  <a:moveTo>
                    <a:pt x="213" y="118"/>
                  </a:moveTo>
                  <a:cubicBezTo>
                    <a:pt x="211" y="119"/>
                    <a:pt x="209" y="119"/>
                    <a:pt x="209" y="122"/>
                  </a:cubicBezTo>
                  <a:cubicBezTo>
                    <a:pt x="211" y="122"/>
                    <a:pt x="213" y="120"/>
                    <a:pt x="213" y="118"/>
                  </a:cubicBezTo>
                  <a:close/>
                  <a:moveTo>
                    <a:pt x="193" y="118"/>
                  </a:moveTo>
                  <a:cubicBezTo>
                    <a:pt x="191" y="119"/>
                    <a:pt x="190" y="121"/>
                    <a:pt x="189" y="122"/>
                  </a:cubicBezTo>
                  <a:cubicBezTo>
                    <a:pt x="190" y="122"/>
                    <a:pt x="192" y="120"/>
                    <a:pt x="194" y="121"/>
                  </a:cubicBezTo>
                  <a:cubicBezTo>
                    <a:pt x="194" y="119"/>
                    <a:pt x="192" y="120"/>
                    <a:pt x="193" y="118"/>
                  </a:cubicBezTo>
                  <a:close/>
                  <a:moveTo>
                    <a:pt x="201" y="120"/>
                  </a:moveTo>
                  <a:cubicBezTo>
                    <a:pt x="198" y="120"/>
                    <a:pt x="195" y="123"/>
                    <a:pt x="192" y="125"/>
                  </a:cubicBezTo>
                  <a:cubicBezTo>
                    <a:pt x="195" y="125"/>
                    <a:pt x="198" y="121"/>
                    <a:pt x="201" y="120"/>
                  </a:cubicBezTo>
                  <a:close/>
                  <a:moveTo>
                    <a:pt x="21" y="121"/>
                  </a:moveTo>
                  <a:cubicBezTo>
                    <a:pt x="20" y="121"/>
                    <a:pt x="20" y="122"/>
                    <a:pt x="20" y="122"/>
                  </a:cubicBezTo>
                  <a:cubicBezTo>
                    <a:pt x="20" y="123"/>
                    <a:pt x="21" y="125"/>
                    <a:pt x="21" y="127"/>
                  </a:cubicBezTo>
                  <a:cubicBezTo>
                    <a:pt x="22" y="125"/>
                    <a:pt x="20" y="123"/>
                    <a:pt x="21" y="121"/>
                  </a:cubicBezTo>
                  <a:close/>
                  <a:moveTo>
                    <a:pt x="207" y="122"/>
                  </a:moveTo>
                  <a:cubicBezTo>
                    <a:pt x="204" y="122"/>
                    <a:pt x="203" y="124"/>
                    <a:pt x="201" y="125"/>
                  </a:cubicBezTo>
                  <a:cubicBezTo>
                    <a:pt x="201" y="126"/>
                    <a:pt x="202" y="126"/>
                    <a:pt x="202" y="126"/>
                  </a:cubicBezTo>
                  <a:cubicBezTo>
                    <a:pt x="204" y="125"/>
                    <a:pt x="206" y="124"/>
                    <a:pt x="207" y="122"/>
                  </a:cubicBezTo>
                  <a:close/>
                  <a:moveTo>
                    <a:pt x="18" y="124"/>
                  </a:moveTo>
                  <a:cubicBezTo>
                    <a:pt x="17" y="124"/>
                    <a:pt x="16" y="125"/>
                    <a:pt x="16" y="126"/>
                  </a:cubicBezTo>
                  <a:cubicBezTo>
                    <a:pt x="17" y="127"/>
                    <a:pt x="17" y="128"/>
                    <a:pt x="18" y="129"/>
                  </a:cubicBezTo>
                  <a:cubicBezTo>
                    <a:pt x="20" y="128"/>
                    <a:pt x="19" y="125"/>
                    <a:pt x="18" y="124"/>
                  </a:cubicBezTo>
                  <a:close/>
                  <a:moveTo>
                    <a:pt x="28" y="124"/>
                  </a:moveTo>
                  <a:cubicBezTo>
                    <a:pt x="28" y="125"/>
                    <a:pt x="29" y="128"/>
                    <a:pt x="31" y="127"/>
                  </a:cubicBezTo>
                  <a:cubicBezTo>
                    <a:pt x="30" y="125"/>
                    <a:pt x="29" y="124"/>
                    <a:pt x="28" y="124"/>
                  </a:cubicBezTo>
                  <a:close/>
                  <a:moveTo>
                    <a:pt x="190" y="127"/>
                  </a:moveTo>
                  <a:cubicBezTo>
                    <a:pt x="190" y="126"/>
                    <a:pt x="186" y="127"/>
                    <a:pt x="186" y="128"/>
                  </a:cubicBezTo>
                  <a:cubicBezTo>
                    <a:pt x="186" y="129"/>
                    <a:pt x="188" y="127"/>
                    <a:pt x="190" y="127"/>
                  </a:cubicBezTo>
                  <a:close/>
                  <a:moveTo>
                    <a:pt x="23" y="127"/>
                  </a:moveTo>
                  <a:cubicBezTo>
                    <a:pt x="24" y="128"/>
                    <a:pt x="23" y="129"/>
                    <a:pt x="25" y="129"/>
                  </a:cubicBezTo>
                  <a:cubicBezTo>
                    <a:pt x="24" y="129"/>
                    <a:pt x="25" y="127"/>
                    <a:pt x="23" y="127"/>
                  </a:cubicBezTo>
                  <a:close/>
                  <a:moveTo>
                    <a:pt x="180" y="131"/>
                  </a:moveTo>
                  <a:cubicBezTo>
                    <a:pt x="181" y="132"/>
                    <a:pt x="183" y="131"/>
                    <a:pt x="183" y="130"/>
                  </a:cubicBezTo>
                  <a:cubicBezTo>
                    <a:pt x="182" y="129"/>
                    <a:pt x="181" y="131"/>
                    <a:pt x="180" y="131"/>
                  </a:cubicBezTo>
                  <a:close/>
                  <a:moveTo>
                    <a:pt x="29" y="130"/>
                  </a:moveTo>
                  <a:cubicBezTo>
                    <a:pt x="29" y="133"/>
                    <a:pt x="29" y="139"/>
                    <a:pt x="33" y="140"/>
                  </a:cubicBezTo>
                  <a:cubicBezTo>
                    <a:pt x="32" y="136"/>
                    <a:pt x="31" y="133"/>
                    <a:pt x="29" y="130"/>
                  </a:cubicBezTo>
                  <a:close/>
                  <a:moveTo>
                    <a:pt x="23" y="131"/>
                  </a:moveTo>
                  <a:cubicBezTo>
                    <a:pt x="23" y="134"/>
                    <a:pt x="24" y="137"/>
                    <a:pt x="27" y="137"/>
                  </a:cubicBezTo>
                  <a:cubicBezTo>
                    <a:pt x="26" y="135"/>
                    <a:pt x="26" y="131"/>
                    <a:pt x="23" y="131"/>
                  </a:cubicBezTo>
                  <a:close/>
                  <a:moveTo>
                    <a:pt x="167" y="132"/>
                  </a:moveTo>
                  <a:cubicBezTo>
                    <a:pt x="168" y="131"/>
                    <a:pt x="164" y="133"/>
                    <a:pt x="162" y="133"/>
                  </a:cubicBezTo>
                  <a:cubicBezTo>
                    <a:pt x="156" y="135"/>
                    <a:pt x="147" y="137"/>
                    <a:pt x="142" y="140"/>
                  </a:cubicBezTo>
                  <a:cubicBezTo>
                    <a:pt x="151" y="140"/>
                    <a:pt x="161" y="135"/>
                    <a:pt x="167" y="132"/>
                  </a:cubicBezTo>
                  <a:close/>
                  <a:moveTo>
                    <a:pt x="185" y="133"/>
                  </a:moveTo>
                  <a:cubicBezTo>
                    <a:pt x="186" y="134"/>
                    <a:pt x="188" y="133"/>
                    <a:pt x="189" y="133"/>
                  </a:cubicBezTo>
                  <a:cubicBezTo>
                    <a:pt x="188" y="132"/>
                    <a:pt x="186" y="132"/>
                    <a:pt x="185" y="133"/>
                  </a:cubicBezTo>
                  <a:close/>
                  <a:moveTo>
                    <a:pt x="176" y="133"/>
                  </a:moveTo>
                  <a:cubicBezTo>
                    <a:pt x="174" y="133"/>
                    <a:pt x="174" y="134"/>
                    <a:pt x="173" y="135"/>
                  </a:cubicBezTo>
                  <a:cubicBezTo>
                    <a:pt x="172" y="135"/>
                    <a:pt x="176" y="134"/>
                    <a:pt x="176" y="133"/>
                  </a:cubicBezTo>
                  <a:close/>
                  <a:moveTo>
                    <a:pt x="192" y="136"/>
                  </a:moveTo>
                  <a:cubicBezTo>
                    <a:pt x="190" y="136"/>
                    <a:pt x="188" y="138"/>
                    <a:pt x="185" y="139"/>
                  </a:cubicBezTo>
                  <a:cubicBezTo>
                    <a:pt x="188" y="140"/>
                    <a:pt x="190" y="137"/>
                    <a:pt x="192" y="136"/>
                  </a:cubicBezTo>
                  <a:close/>
                  <a:moveTo>
                    <a:pt x="46" y="136"/>
                  </a:moveTo>
                  <a:cubicBezTo>
                    <a:pt x="44" y="135"/>
                    <a:pt x="47" y="138"/>
                    <a:pt x="47" y="140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0" y="138"/>
                    <a:pt x="47" y="138"/>
                    <a:pt x="46" y="136"/>
                  </a:cubicBezTo>
                  <a:close/>
                  <a:moveTo>
                    <a:pt x="36" y="138"/>
                  </a:moveTo>
                  <a:cubicBezTo>
                    <a:pt x="36" y="140"/>
                    <a:pt x="35" y="142"/>
                    <a:pt x="39" y="142"/>
                  </a:cubicBezTo>
                  <a:cubicBezTo>
                    <a:pt x="39" y="140"/>
                    <a:pt x="39" y="137"/>
                    <a:pt x="36" y="138"/>
                  </a:cubicBezTo>
                  <a:close/>
                  <a:moveTo>
                    <a:pt x="177" y="138"/>
                  </a:moveTo>
                  <a:cubicBezTo>
                    <a:pt x="178" y="140"/>
                    <a:pt x="180" y="140"/>
                    <a:pt x="181" y="139"/>
                  </a:cubicBezTo>
                  <a:cubicBezTo>
                    <a:pt x="180" y="137"/>
                    <a:pt x="178" y="138"/>
                    <a:pt x="177" y="138"/>
                  </a:cubicBezTo>
                  <a:close/>
                  <a:moveTo>
                    <a:pt x="167" y="138"/>
                  </a:moveTo>
                  <a:cubicBezTo>
                    <a:pt x="166" y="139"/>
                    <a:pt x="165" y="138"/>
                    <a:pt x="165" y="140"/>
                  </a:cubicBezTo>
                  <a:cubicBezTo>
                    <a:pt x="166" y="140"/>
                    <a:pt x="167" y="139"/>
                    <a:pt x="167" y="138"/>
                  </a:cubicBezTo>
                  <a:close/>
                  <a:moveTo>
                    <a:pt x="153" y="140"/>
                  </a:moveTo>
                  <a:cubicBezTo>
                    <a:pt x="149" y="141"/>
                    <a:pt x="142" y="141"/>
                    <a:pt x="139" y="143"/>
                  </a:cubicBezTo>
                  <a:cubicBezTo>
                    <a:pt x="145" y="144"/>
                    <a:pt x="148" y="141"/>
                    <a:pt x="153" y="140"/>
                  </a:cubicBezTo>
                  <a:close/>
                  <a:moveTo>
                    <a:pt x="136" y="141"/>
                  </a:moveTo>
                  <a:cubicBezTo>
                    <a:pt x="136" y="141"/>
                    <a:pt x="136" y="141"/>
                    <a:pt x="135" y="141"/>
                  </a:cubicBezTo>
                  <a:cubicBezTo>
                    <a:pt x="132" y="141"/>
                    <a:pt x="127" y="142"/>
                    <a:pt x="123" y="142"/>
                  </a:cubicBezTo>
                  <a:cubicBezTo>
                    <a:pt x="119" y="143"/>
                    <a:pt x="113" y="142"/>
                    <a:pt x="113" y="146"/>
                  </a:cubicBezTo>
                  <a:cubicBezTo>
                    <a:pt x="122" y="146"/>
                    <a:pt x="127" y="142"/>
                    <a:pt x="136" y="141"/>
                  </a:cubicBezTo>
                  <a:close/>
                  <a:moveTo>
                    <a:pt x="174" y="142"/>
                  </a:moveTo>
                  <a:cubicBezTo>
                    <a:pt x="172" y="141"/>
                    <a:pt x="169" y="142"/>
                    <a:pt x="168" y="142"/>
                  </a:cubicBezTo>
                  <a:cubicBezTo>
                    <a:pt x="169" y="143"/>
                    <a:pt x="172" y="142"/>
                    <a:pt x="174" y="142"/>
                  </a:cubicBezTo>
                  <a:close/>
                  <a:moveTo>
                    <a:pt x="30" y="141"/>
                  </a:moveTo>
                  <a:cubicBezTo>
                    <a:pt x="29" y="141"/>
                    <a:pt x="29" y="142"/>
                    <a:pt x="28" y="142"/>
                  </a:cubicBezTo>
                  <a:cubicBezTo>
                    <a:pt x="29" y="144"/>
                    <a:pt x="32" y="145"/>
                    <a:pt x="33" y="147"/>
                  </a:cubicBezTo>
                  <a:cubicBezTo>
                    <a:pt x="33" y="145"/>
                    <a:pt x="30" y="144"/>
                    <a:pt x="30" y="141"/>
                  </a:cubicBezTo>
                  <a:close/>
                  <a:moveTo>
                    <a:pt x="67" y="142"/>
                  </a:moveTo>
                  <a:cubicBezTo>
                    <a:pt x="68" y="144"/>
                    <a:pt x="70" y="145"/>
                    <a:pt x="71" y="146"/>
                  </a:cubicBezTo>
                  <a:cubicBezTo>
                    <a:pt x="72" y="146"/>
                    <a:pt x="74" y="145"/>
                    <a:pt x="75" y="145"/>
                  </a:cubicBezTo>
                  <a:cubicBezTo>
                    <a:pt x="76" y="145"/>
                    <a:pt x="77" y="146"/>
                    <a:pt x="77" y="147"/>
                  </a:cubicBezTo>
                  <a:cubicBezTo>
                    <a:pt x="78" y="147"/>
                    <a:pt x="77" y="144"/>
                    <a:pt x="79" y="144"/>
                  </a:cubicBezTo>
                  <a:cubicBezTo>
                    <a:pt x="75" y="143"/>
                    <a:pt x="71" y="143"/>
                    <a:pt x="67" y="142"/>
                  </a:cubicBezTo>
                  <a:close/>
                  <a:moveTo>
                    <a:pt x="57" y="143"/>
                  </a:moveTo>
                  <a:cubicBezTo>
                    <a:pt x="59" y="144"/>
                    <a:pt x="59" y="146"/>
                    <a:pt x="61" y="147"/>
                  </a:cubicBezTo>
                  <a:cubicBezTo>
                    <a:pt x="61" y="144"/>
                    <a:pt x="59" y="142"/>
                    <a:pt x="57" y="143"/>
                  </a:cubicBezTo>
                  <a:close/>
                  <a:moveTo>
                    <a:pt x="129" y="145"/>
                  </a:moveTo>
                  <a:cubicBezTo>
                    <a:pt x="131" y="145"/>
                    <a:pt x="134" y="144"/>
                    <a:pt x="137" y="144"/>
                  </a:cubicBezTo>
                  <a:cubicBezTo>
                    <a:pt x="136" y="142"/>
                    <a:pt x="131" y="144"/>
                    <a:pt x="129" y="145"/>
                  </a:cubicBezTo>
                  <a:close/>
                  <a:moveTo>
                    <a:pt x="63" y="143"/>
                  </a:moveTo>
                  <a:cubicBezTo>
                    <a:pt x="62" y="144"/>
                    <a:pt x="64" y="145"/>
                    <a:pt x="64" y="147"/>
                  </a:cubicBezTo>
                  <a:cubicBezTo>
                    <a:pt x="66" y="147"/>
                    <a:pt x="65" y="146"/>
                    <a:pt x="66" y="145"/>
                  </a:cubicBezTo>
                  <a:cubicBezTo>
                    <a:pt x="66" y="144"/>
                    <a:pt x="64" y="144"/>
                    <a:pt x="63" y="143"/>
                  </a:cubicBezTo>
                  <a:close/>
                  <a:moveTo>
                    <a:pt x="149" y="147"/>
                  </a:moveTo>
                  <a:cubicBezTo>
                    <a:pt x="156" y="148"/>
                    <a:pt x="163" y="146"/>
                    <a:pt x="167" y="145"/>
                  </a:cubicBezTo>
                  <a:cubicBezTo>
                    <a:pt x="160" y="145"/>
                    <a:pt x="154" y="143"/>
                    <a:pt x="149" y="147"/>
                  </a:cubicBezTo>
                  <a:close/>
                  <a:moveTo>
                    <a:pt x="96" y="147"/>
                  </a:moveTo>
                  <a:cubicBezTo>
                    <a:pt x="100" y="147"/>
                    <a:pt x="108" y="148"/>
                    <a:pt x="110" y="145"/>
                  </a:cubicBezTo>
                  <a:cubicBezTo>
                    <a:pt x="107" y="143"/>
                    <a:pt x="100" y="146"/>
                    <a:pt x="96" y="147"/>
                  </a:cubicBezTo>
                  <a:close/>
                  <a:moveTo>
                    <a:pt x="80" y="144"/>
                  </a:moveTo>
                  <a:cubicBezTo>
                    <a:pt x="82" y="148"/>
                    <a:pt x="89" y="147"/>
                    <a:pt x="93" y="145"/>
                  </a:cubicBezTo>
                  <a:cubicBezTo>
                    <a:pt x="89" y="144"/>
                    <a:pt x="84" y="145"/>
                    <a:pt x="80" y="144"/>
                  </a:cubicBezTo>
                  <a:close/>
                  <a:moveTo>
                    <a:pt x="147" y="146"/>
                  </a:moveTo>
                  <a:cubicBezTo>
                    <a:pt x="143" y="147"/>
                    <a:pt x="137" y="147"/>
                    <a:pt x="134" y="149"/>
                  </a:cubicBezTo>
                  <a:cubicBezTo>
                    <a:pt x="139" y="149"/>
                    <a:pt x="145" y="149"/>
                    <a:pt x="147" y="146"/>
                  </a:cubicBezTo>
                  <a:close/>
                  <a:moveTo>
                    <a:pt x="72" y="149"/>
                  </a:moveTo>
                  <a:cubicBezTo>
                    <a:pt x="75" y="154"/>
                    <a:pt x="74" y="160"/>
                    <a:pt x="72" y="166"/>
                  </a:cubicBezTo>
                  <a:cubicBezTo>
                    <a:pt x="73" y="166"/>
                    <a:pt x="74" y="166"/>
                    <a:pt x="74" y="167"/>
                  </a:cubicBezTo>
                  <a:cubicBezTo>
                    <a:pt x="73" y="163"/>
                    <a:pt x="77" y="154"/>
                    <a:pt x="77" y="150"/>
                  </a:cubicBezTo>
                  <a:cubicBezTo>
                    <a:pt x="76" y="149"/>
                    <a:pt x="75" y="146"/>
                    <a:pt x="72" y="149"/>
                  </a:cubicBezTo>
                  <a:close/>
                  <a:moveTo>
                    <a:pt x="68" y="147"/>
                  </a:moveTo>
                  <a:cubicBezTo>
                    <a:pt x="66" y="151"/>
                    <a:pt x="67" y="155"/>
                    <a:pt x="68" y="159"/>
                  </a:cubicBezTo>
                  <a:cubicBezTo>
                    <a:pt x="68" y="155"/>
                    <a:pt x="72" y="149"/>
                    <a:pt x="68" y="147"/>
                  </a:cubicBezTo>
                  <a:close/>
                  <a:moveTo>
                    <a:pt x="54" y="148"/>
                  </a:moveTo>
                  <a:cubicBezTo>
                    <a:pt x="52" y="148"/>
                    <a:pt x="53" y="151"/>
                    <a:pt x="54" y="150"/>
                  </a:cubicBezTo>
                  <a:cubicBezTo>
                    <a:pt x="54" y="149"/>
                    <a:pt x="53" y="149"/>
                    <a:pt x="54" y="148"/>
                  </a:cubicBezTo>
                  <a:close/>
                  <a:moveTo>
                    <a:pt x="80" y="148"/>
                  </a:moveTo>
                  <a:cubicBezTo>
                    <a:pt x="79" y="149"/>
                    <a:pt x="79" y="151"/>
                    <a:pt x="79" y="152"/>
                  </a:cubicBezTo>
                  <a:cubicBezTo>
                    <a:pt x="80" y="151"/>
                    <a:pt x="81" y="149"/>
                    <a:pt x="80" y="148"/>
                  </a:cubicBezTo>
                  <a:close/>
                  <a:moveTo>
                    <a:pt x="88" y="149"/>
                  </a:moveTo>
                  <a:cubicBezTo>
                    <a:pt x="91" y="152"/>
                    <a:pt x="97" y="149"/>
                    <a:pt x="103" y="149"/>
                  </a:cubicBezTo>
                  <a:cubicBezTo>
                    <a:pt x="99" y="148"/>
                    <a:pt x="94" y="150"/>
                    <a:pt x="88" y="149"/>
                  </a:cubicBezTo>
                  <a:close/>
                  <a:moveTo>
                    <a:pt x="155" y="149"/>
                  </a:moveTo>
                  <a:cubicBezTo>
                    <a:pt x="152" y="149"/>
                    <a:pt x="149" y="150"/>
                    <a:pt x="146" y="150"/>
                  </a:cubicBezTo>
                  <a:cubicBezTo>
                    <a:pt x="147" y="153"/>
                    <a:pt x="152" y="150"/>
                    <a:pt x="155" y="149"/>
                  </a:cubicBezTo>
                  <a:close/>
                  <a:moveTo>
                    <a:pt x="144" y="150"/>
                  </a:moveTo>
                  <a:cubicBezTo>
                    <a:pt x="142" y="150"/>
                    <a:pt x="140" y="151"/>
                    <a:pt x="138" y="150"/>
                  </a:cubicBezTo>
                  <a:cubicBezTo>
                    <a:pt x="138" y="151"/>
                    <a:pt x="138" y="153"/>
                    <a:pt x="137" y="152"/>
                  </a:cubicBezTo>
                  <a:cubicBezTo>
                    <a:pt x="139" y="153"/>
                    <a:pt x="142" y="152"/>
                    <a:pt x="144" y="152"/>
                  </a:cubicBezTo>
                  <a:cubicBezTo>
                    <a:pt x="145" y="151"/>
                    <a:pt x="144" y="151"/>
                    <a:pt x="144" y="150"/>
                  </a:cubicBezTo>
                  <a:close/>
                  <a:moveTo>
                    <a:pt x="57" y="150"/>
                  </a:moveTo>
                  <a:cubicBezTo>
                    <a:pt x="55" y="153"/>
                    <a:pt x="56" y="158"/>
                    <a:pt x="56" y="161"/>
                  </a:cubicBezTo>
                  <a:cubicBezTo>
                    <a:pt x="59" y="159"/>
                    <a:pt x="59" y="153"/>
                    <a:pt x="57" y="150"/>
                  </a:cubicBezTo>
                  <a:close/>
                  <a:moveTo>
                    <a:pt x="36" y="150"/>
                  </a:moveTo>
                  <a:cubicBezTo>
                    <a:pt x="37" y="153"/>
                    <a:pt x="39" y="154"/>
                    <a:pt x="42" y="154"/>
                  </a:cubicBezTo>
                  <a:cubicBezTo>
                    <a:pt x="40" y="153"/>
                    <a:pt x="39" y="151"/>
                    <a:pt x="36" y="150"/>
                  </a:cubicBezTo>
                  <a:close/>
                  <a:moveTo>
                    <a:pt x="83" y="151"/>
                  </a:moveTo>
                  <a:cubicBezTo>
                    <a:pt x="82" y="153"/>
                    <a:pt x="80" y="158"/>
                    <a:pt x="81" y="161"/>
                  </a:cubicBezTo>
                  <a:cubicBezTo>
                    <a:pt x="83" y="159"/>
                    <a:pt x="85" y="154"/>
                    <a:pt x="83" y="151"/>
                  </a:cubicBezTo>
                  <a:close/>
                  <a:moveTo>
                    <a:pt x="134" y="151"/>
                  </a:moveTo>
                  <a:cubicBezTo>
                    <a:pt x="127" y="152"/>
                    <a:pt x="118" y="153"/>
                    <a:pt x="113" y="154"/>
                  </a:cubicBezTo>
                  <a:cubicBezTo>
                    <a:pt x="120" y="155"/>
                    <a:pt x="127" y="154"/>
                    <a:pt x="134" y="151"/>
                  </a:cubicBezTo>
                  <a:close/>
                  <a:moveTo>
                    <a:pt x="62" y="152"/>
                  </a:moveTo>
                  <a:cubicBezTo>
                    <a:pt x="60" y="153"/>
                    <a:pt x="63" y="157"/>
                    <a:pt x="62" y="159"/>
                  </a:cubicBezTo>
                  <a:cubicBezTo>
                    <a:pt x="63" y="157"/>
                    <a:pt x="64" y="153"/>
                    <a:pt x="62" y="152"/>
                  </a:cubicBezTo>
                  <a:close/>
                  <a:moveTo>
                    <a:pt x="94" y="153"/>
                  </a:moveTo>
                  <a:cubicBezTo>
                    <a:pt x="93" y="152"/>
                    <a:pt x="91" y="153"/>
                    <a:pt x="90" y="153"/>
                  </a:cubicBezTo>
                  <a:cubicBezTo>
                    <a:pt x="90" y="155"/>
                    <a:pt x="92" y="154"/>
                    <a:pt x="93" y="155"/>
                  </a:cubicBezTo>
                  <a:cubicBezTo>
                    <a:pt x="94" y="155"/>
                    <a:pt x="92" y="154"/>
                    <a:pt x="93" y="153"/>
                  </a:cubicBezTo>
                  <a:cubicBezTo>
                    <a:pt x="93" y="153"/>
                    <a:pt x="94" y="153"/>
                    <a:pt x="94" y="153"/>
                  </a:cubicBezTo>
                  <a:close/>
                  <a:moveTo>
                    <a:pt x="105" y="153"/>
                  </a:moveTo>
                  <a:cubicBezTo>
                    <a:pt x="103" y="154"/>
                    <a:pt x="101" y="153"/>
                    <a:pt x="99" y="154"/>
                  </a:cubicBezTo>
                  <a:cubicBezTo>
                    <a:pt x="100" y="155"/>
                    <a:pt x="104" y="156"/>
                    <a:pt x="106" y="156"/>
                  </a:cubicBezTo>
                  <a:cubicBezTo>
                    <a:pt x="105" y="155"/>
                    <a:pt x="105" y="154"/>
                    <a:pt x="105" y="153"/>
                  </a:cubicBezTo>
                  <a:close/>
                  <a:moveTo>
                    <a:pt x="72" y="153"/>
                  </a:moveTo>
                  <a:cubicBezTo>
                    <a:pt x="70" y="156"/>
                    <a:pt x="69" y="161"/>
                    <a:pt x="70" y="164"/>
                  </a:cubicBezTo>
                  <a:cubicBezTo>
                    <a:pt x="72" y="162"/>
                    <a:pt x="72" y="157"/>
                    <a:pt x="72" y="153"/>
                  </a:cubicBezTo>
                  <a:close/>
                  <a:moveTo>
                    <a:pt x="142" y="154"/>
                  </a:moveTo>
                  <a:cubicBezTo>
                    <a:pt x="138" y="153"/>
                    <a:pt x="134" y="156"/>
                    <a:pt x="130" y="155"/>
                  </a:cubicBezTo>
                  <a:cubicBezTo>
                    <a:pt x="133" y="156"/>
                    <a:pt x="138" y="155"/>
                    <a:pt x="142" y="154"/>
                  </a:cubicBezTo>
                  <a:close/>
                  <a:moveTo>
                    <a:pt x="148" y="155"/>
                  </a:moveTo>
                  <a:cubicBezTo>
                    <a:pt x="145" y="156"/>
                    <a:pt x="140" y="156"/>
                    <a:pt x="138" y="157"/>
                  </a:cubicBezTo>
                  <a:cubicBezTo>
                    <a:pt x="137" y="157"/>
                    <a:pt x="135" y="157"/>
                    <a:pt x="137" y="157"/>
                  </a:cubicBezTo>
                  <a:cubicBezTo>
                    <a:pt x="141" y="158"/>
                    <a:pt x="145" y="156"/>
                    <a:pt x="148" y="155"/>
                  </a:cubicBezTo>
                  <a:close/>
                  <a:moveTo>
                    <a:pt x="89" y="156"/>
                  </a:moveTo>
                  <a:cubicBezTo>
                    <a:pt x="88" y="156"/>
                    <a:pt x="87" y="156"/>
                    <a:pt x="87" y="157"/>
                  </a:cubicBezTo>
                  <a:cubicBezTo>
                    <a:pt x="88" y="157"/>
                    <a:pt x="89" y="157"/>
                    <a:pt x="89" y="156"/>
                  </a:cubicBezTo>
                  <a:close/>
                  <a:moveTo>
                    <a:pt x="132" y="157"/>
                  </a:moveTo>
                  <a:cubicBezTo>
                    <a:pt x="127" y="159"/>
                    <a:pt x="120" y="157"/>
                    <a:pt x="116" y="160"/>
                  </a:cubicBezTo>
                  <a:cubicBezTo>
                    <a:pt x="121" y="158"/>
                    <a:pt x="129" y="160"/>
                    <a:pt x="132" y="157"/>
                  </a:cubicBezTo>
                  <a:close/>
                  <a:moveTo>
                    <a:pt x="100" y="158"/>
                  </a:moveTo>
                  <a:cubicBezTo>
                    <a:pt x="100" y="158"/>
                    <a:pt x="100" y="159"/>
                    <a:pt x="100" y="159"/>
                  </a:cubicBezTo>
                  <a:cubicBezTo>
                    <a:pt x="101" y="159"/>
                    <a:pt x="101" y="158"/>
                    <a:pt x="102" y="159"/>
                  </a:cubicBezTo>
                  <a:cubicBezTo>
                    <a:pt x="101" y="158"/>
                    <a:pt x="100" y="157"/>
                    <a:pt x="100" y="158"/>
                  </a:cubicBezTo>
                  <a:close/>
                  <a:moveTo>
                    <a:pt x="52" y="165"/>
                  </a:moveTo>
                  <a:cubicBezTo>
                    <a:pt x="49" y="174"/>
                    <a:pt x="52" y="186"/>
                    <a:pt x="56" y="193"/>
                  </a:cubicBezTo>
                  <a:cubicBezTo>
                    <a:pt x="55" y="185"/>
                    <a:pt x="52" y="174"/>
                    <a:pt x="52" y="165"/>
                  </a:cubicBezTo>
                  <a:close/>
                  <a:moveTo>
                    <a:pt x="83" y="166"/>
                  </a:moveTo>
                  <a:cubicBezTo>
                    <a:pt x="82" y="167"/>
                    <a:pt x="80" y="168"/>
                    <a:pt x="80" y="170"/>
                  </a:cubicBezTo>
                  <a:cubicBezTo>
                    <a:pt x="82" y="169"/>
                    <a:pt x="83" y="168"/>
                    <a:pt x="83" y="166"/>
                  </a:cubicBezTo>
                  <a:close/>
                  <a:moveTo>
                    <a:pt x="78" y="166"/>
                  </a:moveTo>
                  <a:cubicBezTo>
                    <a:pt x="77" y="167"/>
                    <a:pt x="76" y="168"/>
                    <a:pt x="75" y="168"/>
                  </a:cubicBezTo>
                  <a:cubicBezTo>
                    <a:pt x="76" y="171"/>
                    <a:pt x="75" y="175"/>
                    <a:pt x="75" y="178"/>
                  </a:cubicBezTo>
                  <a:cubicBezTo>
                    <a:pt x="77" y="176"/>
                    <a:pt x="78" y="171"/>
                    <a:pt x="78" y="166"/>
                  </a:cubicBezTo>
                  <a:close/>
                  <a:moveTo>
                    <a:pt x="67" y="166"/>
                  </a:moveTo>
                  <a:cubicBezTo>
                    <a:pt x="65" y="167"/>
                    <a:pt x="65" y="169"/>
                    <a:pt x="63" y="170"/>
                  </a:cubicBezTo>
                  <a:cubicBezTo>
                    <a:pt x="64" y="175"/>
                    <a:pt x="65" y="182"/>
                    <a:pt x="66" y="186"/>
                  </a:cubicBezTo>
                  <a:cubicBezTo>
                    <a:pt x="68" y="181"/>
                    <a:pt x="67" y="172"/>
                    <a:pt x="67" y="166"/>
                  </a:cubicBezTo>
                  <a:close/>
                  <a:moveTo>
                    <a:pt x="71" y="175"/>
                  </a:moveTo>
                  <a:cubicBezTo>
                    <a:pt x="69" y="177"/>
                    <a:pt x="71" y="181"/>
                    <a:pt x="71" y="184"/>
                  </a:cubicBezTo>
                  <a:cubicBezTo>
                    <a:pt x="71" y="182"/>
                    <a:pt x="71" y="178"/>
                    <a:pt x="71" y="175"/>
                  </a:cubicBezTo>
                  <a:close/>
                  <a:moveTo>
                    <a:pt x="62" y="182"/>
                  </a:moveTo>
                  <a:cubicBezTo>
                    <a:pt x="60" y="184"/>
                    <a:pt x="61" y="189"/>
                    <a:pt x="62" y="191"/>
                  </a:cubicBezTo>
                  <a:cubicBezTo>
                    <a:pt x="64" y="189"/>
                    <a:pt x="62" y="185"/>
                    <a:pt x="62" y="182"/>
                  </a:cubicBezTo>
                  <a:close/>
                  <a:moveTo>
                    <a:pt x="75" y="184"/>
                  </a:moveTo>
                  <a:cubicBezTo>
                    <a:pt x="73" y="184"/>
                    <a:pt x="74" y="187"/>
                    <a:pt x="73" y="189"/>
                  </a:cubicBezTo>
                  <a:cubicBezTo>
                    <a:pt x="74" y="188"/>
                    <a:pt x="75" y="186"/>
                    <a:pt x="75" y="184"/>
                  </a:cubicBezTo>
                  <a:close/>
                  <a:moveTo>
                    <a:pt x="68" y="190"/>
                  </a:moveTo>
                  <a:cubicBezTo>
                    <a:pt x="66" y="192"/>
                    <a:pt x="68" y="195"/>
                    <a:pt x="68" y="198"/>
                  </a:cubicBezTo>
                  <a:cubicBezTo>
                    <a:pt x="69" y="195"/>
                    <a:pt x="69" y="193"/>
                    <a:pt x="68" y="190"/>
                  </a:cubicBezTo>
                  <a:close/>
                  <a:moveTo>
                    <a:pt x="73" y="193"/>
                  </a:moveTo>
                  <a:cubicBezTo>
                    <a:pt x="70" y="199"/>
                    <a:pt x="72" y="203"/>
                    <a:pt x="72" y="210"/>
                  </a:cubicBezTo>
                  <a:cubicBezTo>
                    <a:pt x="73" y="206"/>
                    <a:pt x="72" y="199"/>
                    <a:pt x="73" y="193"/>
                  </a:cubicBezTo>
                  <a:close/>
                  <a:moveTo>
                    <a:pt x="59" y="196"/>
                  </a:moveTo>
                  <a:cubicBezTo>
                    <a:pt x="58" y="196"/>
                    <a:pt x="58" y="197"/>
                    <a:pt x="57" y="197"/>
                  </a:cubicBezTo>
                  <a:cubicBezTo>
                    <a:pt x="61" y="203"/>
                    <a:pt x="63" y="210"/>
                    <a:pt x="68" y="215"/>
                  </a:cubicBezTo>
                  <a:cubicBezTo>
                    <a:pt x="66" y="207"/>
                    <a:pt x="59" y="205"/>
                    <a:pt x="59" y="196"/>
                  </a:cubicBezTo>
                  <a:close/>
                  <a:moveTo>
                    <a:pt x="73" y="210"/>
                  </a:moveTo>
                  <a:cubicBezTo>
                    <a:pt x="71" y="213"/>
                    <a:pt x="75" y="219"/>
                    <a:pt x="74" y="222"/>
                  </a:cubicBezTo>
                  <a:cubicBezTo>
                    <a:pt x="75" y="223"/>
                    <a:pt x="75" y="224"/>
                    <a:pt x="77" y="224"/>
                  </a:cubicBezTo>
                  <a:cubicBezTo>
                    <a:pt x="74" y="221"/>
                    <a:pt x="74" y="215"/>
                    <a:pt x="73" y="210"/>
                  </a:cubicBez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304309" y="943660"/>
              <a:ext cx="73850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>
                      <a:alpha val="7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rPr>
                <a:t>1745</a:t>
              </a:r>
              <a:endParaRPr lang="en-US" altLang="zh-CN" sz="28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22457" y="2071083"/>
            <a:ext cx="3230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成 果 展 示 ！</a:t>
            </a:r>
            <a:r>
              <a:rPr lang="zh-CN" altLang="en-US" sz="3200" dirty="0" smtClean="0">
                <a:solidFill>
                  <a:srgbClr val="FFFFFF">
                    <a:alpha val="70000"/>
                  </a:srgbClr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endParaRPr lang="zh-CN" altLang="en-US" sz="3200" dirty="0" smtClean="0">
              <a:solidFill>
                <a:srgbClr val="FFFFFF">
                  <a:alpha val="70000"/>
                </a:srgb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847090" y="4375150"/>
            <a:ext cx="457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3323">
        <p:fade/>
      </p:transition>
    </mc:Choice>
    <mc:Fallback>
      <p:transition advClick="0" advTm="3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 descr="G:\1745班幻灯片\1745班幻灯片\1745\1745照片\各楼层情况\1..jpg1."/>
          <p:cNvPicPr>
            <a:picLocks noChangeAspect="1"/>
          </p:cNvPicPr>
          <p:nvPr/>
        </p:nvPicPr>
        <p:blipFill>
          <a:blip r:embed="rId1">
            <a:lum bright="-6000"/>
          </a:blip>
          <a:srcRect r="-1121" b="60448"/>
          <a:stretch>
            <a:fillRect/>
          </a:stretch>
        </p:blipFill>
        <p:spPr>
          <a:xfrm>
            <a:off x="624205" y="981710"/>
            <a:ext cx="3561715" cy="1741170"/>
          </a:xfrm>
          <a:prstGeom prst="rect">
            <a:avLst/>
          </a:prstGeom>
          <a:ln w="12700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图片 3" descr="G:\1745班幻灯片\1745班幻灯片\1745\1745照片\各楼层情况\1.jpg1"/>
          <p:cNvPicPr>
            <a:picLocks noChangeAspect="1"/>
          </p:cNvPicPr>
          <p:nvPr/>
        </p:nvPicPr>
        <p:blipFill>
          <a:blip r:embed="rId2"/>
          <a:srcRect l="-1142" t="2410" b="28979"/>
          <a:stretch>
            <a:fillRect/>
          </a:stretch>
        </p:blipFill>
        <p:spPr>
          <a:xfrm>
            <a:off x="2976880" y="2076450"/>
            <a:ext cx="5116195" cy="260286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矩形 4"/>
          <p:cNvSpPr/>
          <p:nvPr/>
        </p:nvSpPr>
        <p:spPr>
          <a:xfrm>
            <a:off x="4288954" y="883907"/>
            <a:ext cx="26714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</a:rPr>
              <a:t>They  are  pictures </a:t>
            </a:r>
            <a:r>
              <a:rPr lang="en-US" altLang="zh-CN" sz="2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</a:rPr>
              <a:t> </a:t>
            </a:r>
            <a:endParaRPr lang="en-US" altLang="zh-CN" sz="2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C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13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499899" y="1424292"/>
            <a:ext cx="2451735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</a:rPr>
              <a:t>on the  first  floor.</a:t>
            </a:r>
            <a:endParaRPr lang="en-US" altLang="zh-CN" sz="2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6" descr="G:\1745班幻灯片\1745班幻灯片\1745\1745照片\各楼层情况\2.jpg2"/>
          <p:cNvPicPr>
            <a:picLocks noChangeAspect="1"/>
          </p:cNvPicPr>
          <p:nvPr/>
        </p:nvPicPr>
        <p:blipFill>
          <a:blip r:embed="rId1">
            <a:lum bright="6000"/>
          </a:blip>
          <a:srcRect r="645" b="1331"/>
          <a:stretch>
            <a:fillRect/>
          </a:stretch>
        </p:blipFill>
        <p:spPr>
          <a:xfrm>
            <a:off x="708025" y="830580"/>
            <a:ext cx="4108450" cy="30607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593215" y="4183380"/>
            <a:ext cx="62363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同学们制作的</a:t>
            </a:r>
            <a:r>
              <a:rPr lang="zh-CN" altLang="en-US" sz="2400" dirty="0">
                <a:solidFill>
                  <a:srgbClr val="FFFF66"/>
                </a:solidFill>
                <a:latin typeface="华文行楷" panose="02010800040101010101" charset="-122"/>
                <a:ea typeface="华文行楷" panose="02010800040101010101" charset="-122"/>
              </a:rPr>
              <a:t>二楼分布图</a:t>
            </a:r>
            <a:r>
              <a:rPr lang="zh-CN" altLang="en-US" sz="22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,并指出了问题和建议！</a:t>
            </a:r>
            <a:endParaRPr lang="zh-CN" altLang="en-US" sz="220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12</a:t>
            </a:r>
            <a:endParaRPr lang="zh-CN" altLang="en-US" dirty="0"/>
          </a:p>
        </p:txBody>
      </p:sp>
      <p:pic>
        <p:nvPicPr>
          <p:cNvPr id="7" name="内容占位符 6" descr="G:\1745班幻灯片\1745班幻灯片\1745\1745照片\各楼层情况\2.....jpg2...."/>
          <p:cNvPicPr>
            <a:picLocks noChangeAspect="1"/>
          </p:cNvPicPr>
          <p:nvPr/>
        </p:nvPicPr>
        <p:blipFill>
          <a:blip r:embed="rId2">
            <a:lum bright="6000"/>
          </a:blip>
          <a:srcRect t="2092" r="52524" b="49446"/>
          <a:stretch>
            <a:fillRect/>
          </a:stretch>
        </p:blipFill>
        <p:spPr>
          <a:xfrm>
            <a:off x="4894580" y="610870"/>
            <a:ext cx="2239645" cy="17145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内容占位符 6" descr="G:\1745班幻灯片\1745班幻灯片\1745\1745照片\各楼层情况\2.....jpg2...."/>
          <p:cNvPicPr>
            <a:picLocks noChangeAspect="1"/>
          </p:cNvPicPr>
          <p:nvPr/>
        </p:nvPicPr>
        <p:blipFill>
          <a:blip r:embed="rId2">
            <a:lum bright="6000"/>
          </a:blip>
          <a:srcRect l="54604" t="3982" b="52354"/>
          <a:stretch>
            <a:fillRect/>
          </a:stretch>
        </p:blipFill>
        <p:spPr>
          <a:xfrm rot="600000">
            <a:off x="5991860" y="1414780"/>
            <a:ext cx="2030095" cy="14649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内容占位符 18" descr="G:\1745班幻灯片\1745班幻灯片\1745\1745照片\各楼层情况\2..jpg2."/>
          <p:cNvPicPr>
            <a:picLocks noChangeAspect="1"/>
          </p:cNvPicPr>
          <p:nvPr/>
        </p:nvPicPr>
        <p:blipFill>
          <a:blip r:embed="rId3">
            <a:lum bright="6000"/>
          </a:blip>
          <a:srcRect l="5769" r="4275" b="2542"/>
          <a:stretch>
            <a:fillRect/>
          </a:stretch>
        </p:blipFill>
        <p:spPr>
          <a:xfrm rot="21000000">
            <a:off x="5322570" y="2479040"/>
            <a:ext cx="1908175" cy="155003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8377">
        <p:fade/>
      </p:transition>
    </mc:Choice>
    <mc:Fallback>
      <p:transition spd="med" advClick="0" advTm="8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 descr="G:\1745班幻灯片\1745班幻灯片\1745\1745照片\各楼层情况\3.jpg3"/>
          <p:cNvPicPr>
            <a:picLocks noChangeAspect="1"/>
          </p:cNvPicPr>
          <p:nvPr/>
        </p:nvPicPr>
        <p:blipFill>
          <a:blip r:embed="rId1">
            <a:lum bright="6000"/>
          </a:blip>
          <a:srcRect t="6294" r="813" b="8653"/>
          <a:stretch>
            <a:fillRect/>
          </a:stretch>
        </p:blipFill>
        <p:spPr>
          <a:xfrm>
            <a:off x="679450" y="992505"/>
            <a:ext cx="3726815" cy="2397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图片 3" descr="G:\1745班幻灯片\1745班幻灯片\1745\1745照片\各楼层情况\3..jpg3."/>
          <p:cNvPicPr>
            <a:picLocks noChangeAspect="1"/>
          </p:cNvPicPr>
          <p:nvPr/>
        </p:nvPicPr>
        <p:blipFill>
          <a:blip r:embed="rId2">
            <a:lum bright="12000"/>
          </a:blip>
          <a:srcRect r="1083" b="22736"/>
          <a:stretch>
            <a:fillRect/>
          </a:stretch>
        </p:blipFill>
        <p:spPr>
          <a:xfrm>
            <a:off x="3223260" y="2245360"/>
            <a:ext cx="4154170" cy="243459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矩形 4"/>
          <p:cNvSpPr/>
          <p:nvPr/>
        </p:nvSpPr>
        <p:spPr>
          <a:xfrm>
            <a:off x="4511675" y="1220470"/>
            <a:ext cx="3371850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zh-CN" altLang="en-US" sz="2400" dirty="0">
                <a:solidFill>
                  <a:srgbClr val="FFFF99"/>
                </a:solidFill>
                <a:latin typeface="华文行楷" panose="02010800040101010101" charset="-122"/>
                <a:ea typeface="华文行楷" panose="02010800040101010101" charset="-122"/>
              </a:rPr>
              <a:t>     </a:t>
            </a:r>
            <a:r>
              <a:rPr lang="zh-CN" altLang="en-US" sz="2400" dirty="0">
                <a:solidFill>
                  <a:srgbClr val="FFFF66"/>
                </a:solidFill>
                <a:latin typeface="华文行楷" panose="02010800040101010101" charset="-122"/>
                <a:ea typeface="华文行楷" panose="02010800040101010101" charset="-122"/>
              </a:rPr>
              <a:t>三楼的楼层平面图</a:t>
            </a:r>
            <a:endParaRPr lang="zh-CN" altLang="en-US" sz="2400" dirty="0">
              <a:solidFill>
                <a:srgbClr val="FFFF66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  同学们画的多么仔细！</a:t>
            </a:r>
            <a:endParaRPr lang="zh-CN" altLang="en-US" sz="240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5500">
        <p:fade/>
      </p:transition>
    </mc:Choice>
    <mc:Fallback>
      <p:transition spd="med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G:\1745班幻灯片\1745班幻灯片\1745\1745照片\各楼层情况\4.jpg4"/>
          <p:cNvPicPr>
            <a:picLocks noChangeAspect="1"/>
          </p:cNvPicPr>
          <p:nvPr/>
        </p:nvPicPr>
        <p:blipFill>
          <a:blip r:embed="rId1"/>
          <a:srcRect t="1863" b="3022"/>
          <a:stretch>
            <a:fillRect/>
          </a:stretch>
        </p:blipFill>
        <p:spPr>
          <a:xfrm>
            <a:off x="909320" y="894715"/>
            <a:ext cx="4089400" cy="29178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内容占位符 3" descr="G:\1745班幻灯片\1745班幻灯片\1745\1745照片\各楼层情况\4..jpg4."/>
          <p:cNvPicPr>
            <a:picLocks noChangeAspect="1"/>
          </p:cNvPicPr>
          <p:nvPr/>
        </p:nvPicPr>
        <p:blipFill>
          <a:blip r:embed="rId2">
            <a:lum bright="6000"/>
          </a:blip>
          <a:srcRect l="3291"/>
          <a:stretch>
            <a:fillRect/>
          </a:stretch>
        </p:blipFill>
        <p:spPr>
          <a:xfrm>
            <a:off x="5213350" y="513080"/>
            <a:ext cx="2799080" cy="38588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矩形 4"/>
          <p:cNvSpPr/>
          <p:nvPr/>
        </p:nvSpPr>
        <p:spPr>
          <a:xfrm>
            <a:off x="2073563" y="3909983"/>
            <a:ext cx="345638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华文新魏" panose="02010800040101010101" charset="-122"/>
              </a:rPr>
              <a:t>4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华文新魏" panose="02010800040101010101" charset="-122"/>
              </a:rPr>
              <a:t>楼 </a:t>
            </a:r>
            <a:r>
              <a:rPr lang="zh-CN" altLang="en-US" sz="2800" dirty="0" smtClean="0">
                <a:solidFill>
                  <a:schemeClr val="accent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华文新魏" panose="02010800040101010101" charset="-122"/>
              </a:rPr>
              <a:t>楼层平面图</a:t>
            </a:r>
            <a:endParaRPr lang="zh-CN" altLang="en-US" sz="2800" dirty="0" smtClean="0">
              <a:solidFill>
                <a:schemeClr val="accent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华文新魏" panose="0201080004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15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6500">
        <p:fade/>
      </p:transition>
    </mc:Choice>
    <mc:Fallback>
      <p:transition spd="med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.."/>
          <p:cNvPicPr>
            <a:picLocks noChangeAspect="1"/>
          </p:cNvPicPr>
          <p:nvPr/>
        </p:nvPicPr>
        <p:blipFill>
          <a:blip r:embed="rId1" cstate="print">
            <a:lum bright="-6000"/>
          </a:blip>
          <a:srcRect l="3958" t="8518" b="8009"/>
          <a:stretch>
            <a:fillRect/>
          </a:stretch>
        </p:blipFill>
        <p:spPr>
          <a:xfrm>
            <a:off x="4075430" y="1762760"/>
            <a:ext cx="3917950" cy="25546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87906" y="1061422"/>
            <a:ext cx="32492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</a:rPr>
              <a:t>Here  is </a:t>
            </a:r>
            <a:r>
              <a:rPr lang="en-US" altLang="zh-CN" sz="2800" b="1" dirty="0">
                <a:solidFill>
                  <a:srgbClr val="002060"/>
                </a:solidFill>
                <a:latin typeface="华文隶书" panose="02010800040101010101" charset="-122"/>
                <a:ea typeface="华文隶书" panose="02010800040101010101" charset="-122"/>
              </a:rPr>
              <a:t> </a:t>
            </a:r>
            <a:r>
              <a:rPr lang="en-US" altLang="zh-CN" sz="2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</a:rPr>
              <a:t>the  Five  floor.</a:t>
            </a:r>
            <a:endParaRPr lang="en-US" altLang="zh-CN" sz="2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16</a:t>
            </a:r>
            <a:endParaRPr lang="zh-CN" altLang="en-US" dirty="0"/>
          </a:p>
        </p:txBody>
      </p:sp>
      <p:pic>
        <p:nvPicPr>
          <p:cNvPr id="2" name="内容占位符 5" descr="G:\1745班幻灯片\1745班幻灯片\1745\1745照片\各楼层情况\5.jpg5"/>
          <p:cNvPicPr>
            <a:picLocks noChangeAspect="1"/>
          </p:cNvPicPr>
          <p:nvPr/>
        </p:nvPicPr>
        <p:blipFill>
          <a:blip r:embed="rId2"/>
          <a:srcRect l="3409" r="436" b="1486"/>
          <a:stretch>
            <a:fillRect/>
          </a:stretch>
        </p:blipFill>
        <p:spPr>
          <a:xfrm>
            <a:off x="1071245" y="699770"/>
            <a:ext cx="2696845" cy="3683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">
        <p:fade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 descr="G:\1745班幻灯片\1745班幻灯片\1745\1745照片\各楼层情况\4...jpg4.."/>
          <p:cNvPicPr>
            <a:picLocks noChangeAspect="1"/>
          </p:cNvPicPr>
          <p:nvPr/>
        </p:nvPicPr>
        <p:blipFill>
          <a:blip r:embed="rId1">
            <a:lum bright="6000"/>
          </a:blip>
          <a:srcRect r="1364" b="49928"/>
          <a:stretch>
            <a:fillRect/>
          </a:stretch>
        </p:blipFill>
        <p:spPr>
          <a:xfrm>
            <a:off x="1428115" y="756285"/>
            <a:ext cx="2449195" cy="1718310"/>
          </a:xfrm>
          <a:prstGeom prst="rect">
            <a:avLst/>
          </a:prstGeom>
        </p:spPr>
      </p:pic>
      <p:pic>
        <p:nvPicPr>
          <p:cNvPr id="4" name="图片 3" descr="G:\1745班幻灯片\1745班幻灯片\1745\1745照片\各楼层情况\4.....jpg4...."/>
          <p:cNvPicPr>
            <a:picLocks noChangeAspect="1"/>
          </p:cNvPicPr>
          <p:nvPr/>
        </p:nvPicPr>
        <p:blipFill>
          <a:blip r:embed="rId2"/>
          <a:srcRect r="30841" b="58373"/>
          <a:stretch>
            <a:fillRect/>
          </a:stretch>
        </p:blipFill>
        <p:spPr>
          <a:xfrm>
            <a:off x="1403350" y="2593340"/>
            <a:ext cx="2499360" cy="1827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371950"/>
            <a:ext cx="5760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17</a:t>
            </a:r>
            <a:endParaRPr lang="zh-CN" altLang="en-US" dirty="0"/>
          </a:p>
        </p:txBody>
      </p:sp>
      <p:pic>
        <p:nvPicPr>
          <p:cNvPr id="7" name="图片 6" descr="G:\1745班幻灯片\1745班幻灯片\1745\1745照片\各楼层情况\5...jpg5.."/>
          <p:cNvPicPr>
            <a:picLocks noChangeAspect="1"/>
          </p:cNvPicPr>
          <p:nvPr/>
        </p:nvPicPr>
        <p:blipFill>
          <a:blip r:embed="rId3"/>
          <a:srcRect l="2731" t="352" r="19278" b="19258"/>
          <a:stretch>
            <a:fillRect/>
          </a:stretch>
        </p:blipFill>
        <p:spPr>
          <a:xfrm>
            <a:off x="5682615" y="1103630"/>
            <a:ext cx="2376170" cy="3268345"/>
          </a:xfrm>
          <a:prstGeom prst="rect">
            <a:avLst/>
          </a:prstGeom>
        </p:spPr>
      </p:pic>
      <p:sp>
        <p:nvSpPr>
          <p:cNvPr id="10" name="圆角四边形"/>
          <p:cNvSpPr/>
          <p:nvPr/>
        </p:nvSpPr>
        <p:spPr>
          <a:xfrm rot="16200000">
            <a:off x="3825875" y="3399155"/>
            <a:ext cx="368935" cy="215900"/>
          </a:xfrm>
          <a:custGeom>
            <a:avLst/>
            <a:gdLst/>
            <a:ahLst/>
            <a:cxnLst/>
            <a:rect l="l" t="t" r="r" b="b"/>
            <a:pathLst>
              <a:path w="1056529" h="1289138">
                <a:moveTo>
                  <a:pt x="532049" y="0"/>
                </a:moveTo>
                <a:cubicBezTo>
                  <a:pt x="556036" y="0"/>
                  <a:pt x="580024" y="21509"/>
                  <a:pt x="598326" y="64527"/>
                </a:cubicBezTo>
                <a:lnTo>
                  <a:pt x="637123" y="155716"/>
                </a:lnTo>
                <a:lnTo>
                  <a:pt x="900272" y="815646"/>
                </a:lnTo>
                <a:lnTo>
                  <a:pt x="898583" y="814429"/>
                </a:lnTo>
                <a:lnTo>
                  <a:pt x="1044424" y="1179716"/>
                </a:lnTo>
                <a:cubicBezTo>
                  <a:pt x="1062241" y="1224336"/>
                  <a:pt x="1059762" y="1257212"/>
                  <a:pt x="1041112" y="1273690"/>
                </a:cubicBezTo>
                <a:cubicBezTo>
                  <a:pt x="1040954" y="1274425"/>
                  <a:pt x="1040516" y="1274887"/>
                  <a:pt x="1040066" y="1275336"/>
                </a:cubicBezTo>
                <a:cubicBezTo>
                  <a:pt x="1022948" y="1292456"/>
                  <a:pt x="990619" y="1294370"/>
                  <a:pt x="947138" y="1277017"/>
                </a:cubicBezTo>
                <a:lnTo>
                  <a:pt x="528130" y="1109797"/>
                </a:lnTo>
                <a:lnTo>
                  <a:pt x="109124" y="1277016"/>
                </a:lnTo>
                <a:cubicBezTo>
                  <a:pt x="65643" y="1294369"/>
                  <a:pt x="33314" y="1292455"/>
                  <a:pt x="16196" y="1275335"/>
                </a:cubicBezTo>
                <a:cubicBezTo>
                  <a:pt x="15746" y="1274886"/>
                  <a:pt x="15308" y="1274424"/>
                  <a:pt x="15150" y="1273689"/>
                </a:cubicBezTo>
                <a:cubicBezTo>
                  <a:pt x="2252" y="1262294"/>
                  <a:pt x="-2911" y="1243056"/>
                  <a:pt x="1607" y="1217605"/>
                </a:cubicBezTo>
                <a:lnTo>
                  <a:pt x="452425" y="87037"/>
                </a:lnTo>
                <a:lnTo>
                  <a:pt x="462002" y="64527"/>
                </a:lnTo>
                <a:cubicBezTo>
                  <a:pt x="480783" y="20379"/>
                  <a:pt x="505554" y="-1114"/>
                  <a:pt x="530163" y="424"/>
                </a:cubicBezTo>
                <a:cubicBezTo>
                  <a:pt x="530789" y="17"/>
                  <a:pt x="531420" y="0"/>
                  <a:pt x="5320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圆角四边形"/>
          <p:cNvSpPr/>
          <p:nvPr/>
        </p:nvSpPr>
        <p:spPr>
          <a:xfrm rot="16200000">
            <a:off x="3825875" y="1574800"/>
            <a:ext cx="368935" cy="215900"/>
          </a:xfrm>
          <a:custGeom>
            <a:avLst/>
            <a:gdLst/>
            <a:ahLst/>
            <a:cxnLst/>
            <a:rect l="l" t="t" r="r" b="b"/>
            <a:pathLst>
              <a:path w="1056529" h="1289138">
                <a:moveTo>
                  <a:pt x="532049" y="0"/>
                </a:moveTo>
                <a:cubicBezTo>
                  <a:pt x="556036" y="0"/>
                  <a:pt x="580024" y="21509"/>
                  <a:pt x="598326" y="64527"/>
                </a:cubicBezTo>
                <a:lnTo>
                  <a:pt x="637123" y="155716"/>
                </a:lnTo>
                <a:lnTo>
                  <a:pt x="900272" y="815646"/>
                </a:lnTo>
                <a:lnTo>
                  <a:pt x="898583" y="814429"/>
                </a:lnTo>
                <a:lnTo>
                  <a:pt x="1044424" y="1179716"/>
                </a:lnTo>
                <a:cubicBezTo>
                  <a:pt x="1062241" y="1224336"/>
                  <a:pt x="1059762" y="1257212"/>
                  <a:pt x="1041112" y="1273690"/>
                </a:cubicBezTo>
                <a:cubicBezTo>
                  <a:pt x="1040954" y="1274425"/>
                  <a:pt x="1040516" y="1274887"/>
                  <a:pt x="1040066" y="1275336"/>
                </a:cubicBezTo>
                <a:cubicBezTo>
                  <a:pt x="1022948" y="1292456"/>
                  <a:pt x="990619" y="1294370"/>
                  <a:pt x="947138" y="1277017"/>
                </a:cubicBezTo>
                <a:lnTo>
                  <a:pt x="528130" y="1109797"/>
                </a:lnTo>
                <a:lnTo>
                  <a:pt x="109124" y="1277016"/>
                </a:lnTo>
                <a:cubicBezTo>
                  <a:pt x="65643" y="1294369"/>
                  <a:pt x="33314" y="1292455"/>
                  <a:pt x="16196" y="1275335"/>
                </a:cubicBezTo>
                <a:cubicBezTo>
                  <a:pt x="15746" y="1274886"/>
                  <a:pt x="15308" y="1274424"/>
                  <a:pt x="15150" y="1273689"/>
                </a:cubicBezTo>
                <a:cubicBezTo>
                  <a:pt x="2252" y="1262294"/>
                  <a:pt x="-2911" y="1243056"/>
                  <a:pt x="1607" y="1217605"/>
                </a:cubicBezTo>
                <a:lnTo>
                  <a:pt x="452425" y="87037"/>
                </a:lnTo>
                <a:lnTo>
                  <a:pt x="462002" y="64527"/>
                </a:lnTo>
                <a:cubicBezTo>
                  <a:pt x="480783" y="20379"/>
                  <a:pt x="505554" y="-1114"/>
                  <a:pt x="530163" y="424"/>
                </a:cubicBezTo>
                <a:cubicBezTo>
                  <a:pt x="530789" y="17"/>
                  <a:pt x="531420" y="0"/>
                  <a:pt x="5320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91635" y="3322955"/>
            <a:ext cx="1206500" cy="3683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p>
            <a:r>
              <a:rPr lang="zh-CN" altLang="zh-CN">
                <a:ln>
                  <a:noFill/>
                </a:ln>
                <a:solidFill>
                  <a:srgbClr val="FFFF99"/>
                </a:solidFill>
              </a:rPr>
              <a:t>存在问题</a:t>
            </a:r>
            <a:endParaRPr lang="zh-CN" altLang="zh-CN">
              <a:ln>
                <a:noFill/>
              </a:ln>
              <a:solidFill>
                <a:srgbClr val="FFFF99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91635" y="1499235"/>
            <a:ext cx="1377950" cy="3683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p>
            <a:r>
              <a:rPr lang="zh-CN" altLang="zh-CN">
                <a:ln>
                  <a:noFill/>
                </a:ln>
                <a:solidFill>
                  <a:srgbClr val="FFFF99"/>
                </a:solidFill>
              </a:rPr>
              <a:t>班主任寄语</a:t>
            </a:r>
            <a:endParaRPr lang="zh-CN" altLang="zh-CN">
              <a:ln>
                <a:noFill/>
              </a:ln>
              <a:solidFill>
                <a:srgbClr val="FFFF99"/>
              </a:solidFill>
            </a:endParaRPr>
          </a:p>
        </p:txBody>
      </p:sp>
      <p:sp>
        <p:nvSpPr>
          <p:cNvPr id="16" name="圆角四边形"/>
          <p:cNvSpPr/>
          <p:nvPr/>
        </p:nvSpPr>
        <p:spPr>
          <a:xfrm rot="5400000">
            <a:off x="5387340" y="2475865"/>
            <a:ext cx="383540" cy="207010"/>
          </a:xfrm>
          <a:custGeom>
            <a:avLst/>
            <a:gdLst/>
            <a:ahLst/>
            <a:cxnLst/>
            <a:rect l="l" t="t" r="r" b="b"/>
            <a:pathLst>
              <a:path w="1056529" h="1289138">
                <a:moveTo>
                  <a:pt x="532049" y="0"/>
                </a:moveTo>
                <a:cubicBezTo>
                  <a:pt x="556036" y="0"/>
                  <a:pt x="580024" y="21509"/>
                  <a:pt x="598326" y="64527"/>
                </a:cubicBezTo>
                <a:lnTo>
                  <a:pt x="637123" y="155716"/>
                </a:lnTo>
                <a:lnTo>
                  <a:pt x="900272" y="815646"/>
                </a:lnTo>
                <a:lnTo>
                  <a:pt x="898583" y="814429"/>
                </a:lnTo>
                <a:lnTo>
                  <a:pt x="1044424" y="1179716"/>
                </a:lnTo>
                <a:cubicBezTo>
                  <a:pt x="1062241" y="1224336"/>
                  <a:pt x="1059762" y="1257212"/>
                  <a:pt x="1041112" y="1273690"/>
                </a:cubicBezTo>
                <a:cubicBezTo>
                  <a:pt x="1040954" y="1274425"/>
                  <a:pt x="1040516" y="1274887"/>
                  <a:pt x="1040066" y="1275336"/>
                </a:cubicBezTo>
                <a:cubicBezTo>
                  <a:pt x="1022948" y="1292456"/>
                  <a:pt x="990619" y="1294370"/>
                  <a:pt x="947138" y="1277017"/>
                </a:cubicBezTo>
                <a:lnTo>
                  <a:pt x="528130" y="1109797"/>
                </a:lnTo>
                <a:lnTo>
                  <a:pt x="109124" y="1277016"/>
                </a:lnTo>
                <a:cubicBezTo>
                  <a:pt x="65643" y="1294369"/>
                  <a:pt x="33314" y="1292455"/>
                  <a:pt x="16196" y="1275335"/>
                </a:cubicBezTo>
                <a:cubicBezTo>
                  <a:pt x="15746" y="1274886"/>
                  <a:pt x="15308" y="1274424"/>
                  <a:pt x="15150" y="1273689"/>
                </a:cubicBezTo>
                <a:cubicBezTo>
                  <a:pt x="2252" y="1262294"/>
                  <a:pt x="-2911" y="1243056"/>
                  <a:pt x="1607" y="1217605"/>
                </a:cubicBezTo>
                <a:lnTo>
                  <a:pt x="452425" y="87037"/>
                </a:lnTo>
                <a:lnTo>
                  <a:pt x="462002" y="64527"/>
                </a:lnTo>
                <a:cubicBezTo>
                  <a:pt x="480783" y="20379"/>
                  <a:pt x="505554" y="-1114"/>
                  <a:pt x="530163" y="424"/>
                </a:cubicBezTo>
                <a:cubicBezTo>
                  <a:pt x="530789" y="17"/>
                  <a:pt x="531420" y="0"/>
                  <a:pt x="5320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52340" y="2387600"/>
            <a:ext cx="645795" cy="3683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p>
            <a:r>
              <a:rPr lang="zh-CN" altLang="zh-CN">
                <a:ln>
                  <a:noFill/>
                </a:ln>
                <a:solidFill>
                  <a:srgbClr val="FFFF99"/>
                </a:solidFill>
              </a:rPr>
              <a:t>建议</a:t>
            </a:r>
            <a:endParaRPr lang="zh-CN" altLang="zh-CN">
              <a:ln>
                <a:noFill/>
              </a:ln>
              <a:solidFill>
                <a:srgbClr val="FFFF99"/>
              </a:solidFill>
            </a:endParaRPr>
          </a:p>
        </p:txBody>
      </p:sp>
      <p:pic>
        <p:nvPicPr>
          <p:cNvPr id="18" name="内容占位符 3" descr="G:\1745班幻灯片\1745班幻灯片\1745\1745照片\各楼层情况\3...jpg3.."/>
          <p:cNvPicPr>
            <a:picLocks noChangeAspect="1"/>
          </p:cNvPicPr>
          <p:nvPr/>
        </p:nvPicPr>
        <p:blipFill>
          <a:blip r:embed="rId4">
            <a:lum bright="6000"/>
          </a:blip>
          <a:srcRect t="1442" r="32444" b="61415"/>
          <a:stretch>
            <a:fillRect/>
          </a:stretch>
        </p:blipFill>
        <p:spPr>
          <a:xfrm>
            <a:off x="1403350" y="758190"/>
            <a:ext cx="2473960" cy="178308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10015">
        <p:fade/>
      </p:transition>
    </mc:Choice>
    <mc:Fallback>
      <p:transition spd="med" advClick="0" advTm="10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4" grpId="1" animBg="1"/>
      <p:bldP spid="12" grpId="1" animBg="1"/>
      <p:bldP spid="13" grpId="0" animBg="1"/>
      <p:bldP spid="10" grpId="0" animBg="1"/>
      <p:bldP spid="16" grpId="0" bldLvl="0" animBg="1"/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21240000">
            <a:off x="2319655" y="943610"/>
            <a:ext cx="4113530" cy="825500"/>
            <a:chOff x="1403648" y="1880521"/>
            <a:chExt cx="6686224" cy="1006540"/>
          </a:xfrm>
        </p:grpSpPr>
        <p:grpSp>
          <p:nvGrpSpPr>
            <p:cNvPr id="7" name="组合 6"/>
            <p:cNvGrpSpPr/>
            <p:nvPr/>
          </p:nvGrpSpPr>
          <p:grpSpPr>
            <a:xfrm>
              <a:off x="2915888" y="1881935"/>
              <a:ext cx="5173984" cy="1005126"/>
              <a:chOff x="2905506" y="1814920"/>
              <a:chExt cx="5173984" cy="1005126"/>
            </a:xfrm>
          </p:grpSpPr>
          <p:sp>
            <p:nvSpPr>
              <p:cNvPr id="3" name="矩形 2"/>
              <p:cNvSpPr/>
              <p:nvPr/>
            </p:nvSpPr>
            <p:spPr>
              <a:xfrm rot="217714">
                <a:off x="2905506" y="1814920"/>
                <a:ext cx="72008" cy="86409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rgbClr val="FFFFFF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217714">
                <a:off x="2975385" y="2028790"/>
                <a:ext cx="5104105" cy="791256"/>
              </a:xfrm>
              <a:custGeom>
                <a:avLst/>
                <a:gdLst>
                  <a:gd name="connsiteX0" fmla="*/ 0 w 5040560"/>
                  <a:gd name="connsiteY0" fmla="*/ 0 h 720080"/>
                  <a:gd name="connsiteX1" fmla="*/ 5040560 w 5040560"/>
                  <a:gd name="connsiteY1" fmla="*/ 0 h 720080"/>
                  <a:gd name="connsiteX2" fmla="*/ 5040560 w 5040560"/>
                  <a:gd name="connsiteY2" fmla="*/ 720080 h 720080"/>
                  <a:gd name="connsiteX3" fmla="*/ 0 w 5040560"/>
                  <a:gd name="connsiteY3" fmla="*/ 720080 h 720080"/>
                  <a:gd name="connsiteX4" fmla="*/ 0 w 5040560"/>
                  <a:gd name="connsiteY4" fmla="*/ 0 h 720080"/>
                  <a:gd name="connsiteX0-1" fmla="*/ 0 w 5040560"/>
                  <a:gd name="connsiteY0-2" fmla="*/ 0 h 720080"/>
                  <a:gd name="connsiteX1-3" fmla="*/ 5040560 w 5040560"/>
                  <a:gd name="connsiteY1-4" fmla="*/ 0 h 720080"/>
                  <a:gd name="connsiteX2-5" fmla="*/ 5030316 w 5040560"/>
                  <a:gd name="connsiteY2-6" fmla="*/ 363463 h 720080"/>
                  <a:gd name="connsiteX3-7" fmla="*/ 5040560 w 5040560"/>
                  <a:gd name="connsiteY3-8" fmla="*/ 720080 h 720080"/>
                  <a:gd name="connsiteX4-9" fmla="*/ 0 w 5040560"/>
                  <a:gd name="connsiteY4-10" fmla="*/ 720080 h 720080"/>
                  <a:gd name="connsiteX5" fmla="*/ 0 w 5040560"/>
                  <a:gd name="connsiteY5" fmla="*/ 0 h 720080"/>
                  <a:gd name="connsiteX0-11" fmla="*/ 0 w 5040560"/>
                  <a:gd name="connsiteY0-12" fmla="*/ 0 h 720080"/>
                  <a:gd name="connsiteX1-13" fmla="*/ 5040560 w 5040560"/>
                  <a:gd name="connsiteY1-14" fmla="*/ 0 h 720080"/>
                  <a:gd name="connsiteX2-15" fmla="*/ 4506441 w 5040560"/>
                  <a:gd name="connsiteY2-16" fmla="*/ 401563 h 720080"/>
                  <a:gd name="connsiteX3-17" fmla="*/ 5040560 w 5040560"/>
                  <a:gd name="connsiteY3-18" fmla="*/ 720080 h 720080"/>
                  <a:gd name="connsiteX4-19" fmla="*/ 0 w 5040560"/>
                  <a:gd name="connsiteY4-20" fmla="*/ 720080 h 720080"/>
                  <a:gd name="connsiteX5-21" fmla="*/ 0 w 5040560"/>
                  <a:gd name="connsiteY5-22" fmla="*/ 0 h 720080"/>
                  <a:gd name="connsiteX0-23" fmla="*/ 0 w 5040560"/>
                  <a:gd name="connsiteY0-24" fmla="*/ 0 h 720080"/>
                  <a:gd name="connsiteX1-25" fmla="*/ 5040560 w 5040560"/>
                  <a:gd name="connsiteY1-26" fmla="*/ 0 h 720080"/>
                  <a:gd name="connsiteX2-27" fmla="*/ 4506441 w 5040560"/>
                  <a:gd name="connsiteY2-28" fmla="*/ 401563 h 720080"/>
                  <a:gd name="connsiteX3-29" fmla="*/ 5040560 w 5040560"/>
                  <a:gd name="connsiteY3-30" fmla="*/ 720080 h 720080"/>
                  <a:gd name="connsiteX4-31" fmla="*/ 0 w 5040560"/>
                  <a:gd name="connsiteY4-32" fmla="*/ 720080 h 720080"/>
                  <a:gd name="connsiteX5-33" fmla="*/ 0 w 5040560"/>
                  <a:gd name="connsiteY5-34" fmla="*/ 0 h 720080"/>
                  <a:gd name="connsiteX0-35" fmla="*/ 0 w 5040560"/>
                  <a:gd name="connsiteY0-36" fmla="*/ 81800 h 801880"/>
                  <a:gd name="connsiteX1-37" fmla="*/ 5040560 w 5040560"/>
                  <a:gd name="connsiteY1-38" fmla="*/ 81800 h 801880"/>
                  <a:gd name="connsiteX2-39" fmla="*/ 4506441 w 5040560"/>
                  <a:gd name="connsiteY2-40" fmla="*/ 483363 h 801880"/>
                  <a:gd name="connsiteX3-41" fmla="*/ 5040560 w 5040560"/>
                  <a:gd name="connsiteY3-42" fmla="*/ 801880 h 801880"/>
                  <a:gd name="connsiteX4-43" fmla="*/ 0 w 5040560"/>
                  <a:gd name="connsiteY4-44" fmla="*/ 801880 h 801880"/>
                  <a:gd name="connsiteX5-45" fmla="*/ 0 w 5040560"/>
                  <a:gd name="connsiteY5-46" fmla="*/ 81800 h 801880"/>
                  <a:gd name="connsiteX0-47" fmla="*/ 0 w 5040560"/>
                  <a:gd name="connsiteY0-48" fmla="*/ 81800 h 801880"/>
                  <a:gd name="connsiteX1-49" fmla="*/ 5040560 w 5040560"/>
                  <a:gd name="connsiteY1-50" fmla="*/ 81800 h 801880"/>
                  <a:gd name="connsiteX2-51" fmla="*/ 4506441 w 5040560"/>
                  <a:gd name="connsiteY2-52" fmla="*/ 483363 h 801880"/>
                  <a:gd name="connsiteX3-53" fmla="*/ 5040560 w 5040560"/>
                  <a:gd name="connsiteY3-54" fmla="*/ 801880 h 801880"/>
                  <a:gd name="connsiteX4-55" fmla="*/ 0 w 5040560"/>
                  <a:gd name="connsiteY4-56" fmla="*/ 801880 h 801880"/>
                  <a:gd name="connsiteX5-57" fmla="*/ 0 w 5040560"/>
                  <a:gd name="connsiteY5-58" fmla="*/ 81800 h 801880"/>
                  <a:gd name="connsiteX0-59" fmla="*/ 0 w 5040560"/>
                  <a:gd name="connsiteY0-60" fmla="*/ 81800 h 801880"/>
                  <a:gd name="connsiteX1-61" fmla="*/ 5040560 w 5040560"/>
                  <a:gd name="connsiteY1-62" fmla="*/ 81800 h 801880"/>
                  <a:gd name="connsiteX2-63" fmla="*/ 4506441 w 5040560"/>
                  <a:gd name="connsiteY2-64" fmla="*/ 483363 h 801880"/>
                  <a:gd name="connsiteX3-65" fmla="*/ 5040560 w 5040560"/>
                  <a:gd name="connsiteY3-66" fmla="*/ 801880 h 801880"/>
                  <a:gd name="connsiteX4-67" fmla="*/ 0 w 5040560"/>
                  <a:gd name="connsiteY4-68" fmla="*/ 801880 h 801880"/>
                  <a:gd name="connsiteX5-69" fmla="*/ 0 w 5040560"/>
                  <a:gd name="connsiteY5-70" fmla="*/ 81800 h 801880"/>
                  <a:gd name="connsiteX0-71" fmla="*/ 0 w 5040560"/>
                  <a:gd name="connsiteY0-72" fmla="*/ 81800 h 801880"/>
                  <a:gd name="connsiteX1-73" fmla="*/ 5040560 w 5040560"/>
                  <a:gd name="connsiteY1-74" fmla="*/ 81800 h 801880"/>
                  <a:gd name="connsiteX2-75" fmla="*/ 4506441 w 5040560"/>
                  <a:gd name="connsiteY2-76" fmla="*/ 483363 h 801880"/>
                  <a:gd name="connsiteX3-77" fmla="*/ 5040560 w 5040560"/>
                  <a:gd name="connsiteY3-78" fmla="*/ 801880 h 801880"/>
                  <a:gd name="connsiteX4-79" fmla="*/ 0 w 5040560"/>
                  <a:gd name="connsiteY4-80" fmla="*/ 801880 h 801880"/>
                  <a:gd name="connsiteX5-81" fmla="*/ 0 w 5040560"/>
                  <a:gd name="connsiteY5-82" fmla="*/ 81800 h 801880"/>
                  <a:gd name="connsiteX0-83" fmla="*/ 0 w 5040560"/>
                  <a:gd name="connsiteY0-84" fmla="*/ 81800 h 801880"/>
                  <a:gd name="connsiteX1-85" fmla="*/ 5040560 w 5040560"/>
                  <a:gd name="connsiteY1-86" fmla="*/ 81800 h 801880"/>
                  <a:gd name="connsiteX2-87" fmla="*/ 4506441 w 5040560"/>
                  <a:gd name="connsiteY2-88" fmla="*/ 483363 h 801880"/>
                  <a:gd name="connsiteX3-89" fmla="*/ 5040560 w 5040560"/>
                  <a:gd name="connsiteY3-90" fmla="*/ 801880 h 801880"/>
                  <a:gd name="connsiteX4-91" fmla="*/ 0 w 5040560"/>
                  <a:gd name="connsiteY4-92" fmla="*/ 687580 h 801880"/>
                  <a:gd name="connsiteX5-93" fmla="*/ 0 w 5040560"/>
                  <a:gd name="connsiteY5-94" fmla="*/ 81800 h 801880"/>
                  <a:gd name="connsiteX0-95" fmla="*/ 0 w 5040560"/>
                  <a:gd name="connsiteY0-96" fmla="*/ 81800 h 801880"/>
                  <a:gd name="connsiteX1-97" fmla="*/ 5040560 w 5040560"/>
                  <a:gd name="connsiteY1-98" fmla="*/ 81800 h 801880"/>
                  <a:gd name="connsiteX2-99" fmla="*/ 4506441 w 5040560"/>
                  <a:gd name="connsiteY2-100" fmla="*/ 483363 h 801880"/>
                  <a:gd name="connsiteX3-101" fmla="*/ 5040560 w 5040560"/>
                  <a:gd name="connsiteY3-102" fmla="*/ 801880 h 801880"/>
                  <a:gd name="connsiteX4-103" fmla="*/ 0 w 5040560"/>
                  <a:gd name="connsiteY4-104" fmla="*/ 687580 h 801880"/>
                  <a:gd name="connsiteX5-105" fmla="*/ 0 w 5040560"/>
                  <a:gd name="connsiteY5-106" fmla="*/ 81800 h 801880"/>
                  <a:gd name="connsiteX0-107" fmla="*/ 0 w 5040560"/>
                  <a:gd name="connsiteY0-108" fmla="*/ 81800 h 806524"/>
                  <a:gd name="connsiteX1-109" fmla="*/ 5040560 w 5040560"/>
                  <a:gd name="connsiteY1-110" fmla="*/ 81800 h 806524"/>
                  <a:gd name="connsiteX2-111" fmla="*/ 4506441 w 5040560"/>
                  <a:gd name="connsiteY2-112" fmla="*/ 483363 h 806524"/>
                  <a:gd name="connsiteX3-113" fmla="*/ 5040560 w 5040560"/>
                  <a:gd name="connsiteY3-114" fmla="*/ 801880 h 806524"/>
                  <a:gd name="connsiteX4-115" fmla="*/ 0 w 5040560"/>
                  <a:gd name="connsiteY4-116" fmla="*/ 687580 h 806524"/>
                  <a:gd name="connsiteX5-117" fmla="*/ 0 w 5040560"/>
                  <a:gd name="connsiteY5-118" fmla="*/ 81800 h 806524"/>
                  <a:gd name="connsiteX0-119" fmla="*/ 0 w 5040560"/>
                  <a:gd name="connsiteY0-120" fmla="*/ 81800 h 806713"/>
                  <a:gd name="connsiteX1-121" fmla="*/ 5040560 w 5040560"/>
                  <a:gd name="connsiteY1-122" fmla="*/ 81800 h 806713"/>
                  <a:gd name="connsiteX2-123" fmla="*/ 4506441 w 5040560"/>
                  <a:gd name="connsiteY2-124" fmla="*/ 483363 h 806713"/>
                  <a:gd name="connsiteX3-125" fmla="*/ 5040560 w 5040560"/>
                  <a:gd name="connsiteY3-126" fmla="*/ 801880 h 806713"/>
                  <a:gd name="connsiteX4-127" fmla="*/ 0 w 5040560"/>
                  <a:gd name="connsiteY4-128" fmla="*/ 687580 h 806713"/>
                  <a:gd name="connsiteX5-129" fmla="*/ 0 w 5040560"/>
                  <a:gd name="connsiteY5-130" fmla="*/ 81800 h 806713"/>
                  <a:gd name="connsiteX0-131" fmla="*/ 0 w 5040560"/>
                  <a:gd name="connsiteY0-132" fmla="*/ 66343 h 791256"/>
                  <a:gd name="connsiteX1-133" fmla="*/ 5040560 w 5040560"/>
                  <a:gd name="connsiteY1-134" fmla="*/ 66343 h 791256"/>
                  <a:gd name="connsiteX2-135" fmla="*/ 4506441 w 5040560"/>
                  <a:gd name="connsiteY2-136" fmla="*/ 467906 h 791256"/>
                  <a:gd name="connsiteX3-137" fmla="*/ 5040560 w 5040560"/>
                  <a:gd name="connsiteY3-138" fmla="*/ 786423 h 791256"/>
                  <a:gd name="connsiteX4-139" fmla="*/ 0 w 5040560"/>
                  <a:gd name="connsiteY4-140" fmla="*/ 672123 h 791256"/>
                  <a:gd name="connsiteX5-141" fmla="*/ 0 w 5040560"/>
                  <a:gd name="connsiteY5-142" fmla="*/ 66343 h 7912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5040560" h="791256">
                    <a:moveTo>
                      <a:pt x="0" y="66343"/>
                    </a:moveTo>
                    <a:cubicBezTo>
                      <a:pt x="1701686" y="-170652"/>
                      <a:pt x="3303223" y="323518"/>
                      <a:pt x="5040560" y="66343"/>
                    </a:cubicBezTo>
                    <a:lnTo>
                      <a:pt x="4506441" y="467906"/>
                    </a:lnTo>
                    <a:lnTo>
                      <a:pt x="5040560" y="786423"/>
                    </a:lnTo>
                    <a:cubicBezTo>
                      <a:pt x="3846148" y="843573"/>
                      <a:pt x="843547" y="368954"/>
                      <a:pt x="0" y="672123"/>
                    </a:cubicBezTo>
                    <a:lnTo>
                      <a:pt x="0" y="66343"/>
                    </a:lnTo>
                    <a:close/>
                  </a:path>
                </a:pathLst>
              </a:custGeom>
              <a:ln>
                <a:solidFill>
                  <a:srgbClr val="FFFFFF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3" name="直接连接符 22"/>
            <p:cNvCxnSpPr>
              <a:endCxn id="3" idx="1"/>
            </p:cNvCxnSpPr>
            <p:nvPr/>
          </p:nvCxnSpPr>
          <p:spPr>
            <a:xfrm>
              <a:off x="1835696" y="2178648"/>
              <a:ext cx="1080264" cy="133056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5" descr="C:\Users\ABC\Desktop\Nipic_10605672_20121226090435540320.png"/>
            <p:cNvPicPr>
              <a:picLocks noChangeAspect="1" noChangeArrowheads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 bwMode="auto">
            <a:xfrm flipH="1">
              <a:off x="1403648" y="1880521"/>
              <a:ext cx="1177850" cy="6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Freeform 16"/>
          <p:cNvSpPr>
            <a:spLocks noEditPoints="1"/>
          </p:cNvSpPr>
          <p:nvPr/>
        </p:nvSpPr>
        <p:spPr bwMode="auto">
          <a:xfrm>
            <a:off x="6714373" y="1599873"/>
            <a:ext cx="232031" cy="278696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Freeform 16"/>
          <p:cNvSpPr>
            <a:spLocks noEditPoints="1"/>
          </p:cNvSpPr>
          <p:nvPr/>
        </p:nvSpPr>
        <p:spPr bwMode="auto">
          <a:xfrm rot="584553">
            <a:off x="7476479" y="1500459"/>
            <a:ext cx="246816" cy="296455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51092" y="787985"/>
            <a:ext cx="1044643" cy="1027641"/>
            <a:chOff x="1151092" y="787985"/>
            <a:chExt cx="1044643" cy="1027641"/>
          </a:xfrm>
        </p:grpSpPr>
        <p:sp>
          <p:nvSpPr>
            <p:cNvPr id="29" name="Freeform 90"/>
            <p:cNvSpPr>
              <a:spLocks noEditPoints="1"/>
            </p:cNvSpPr>
            <p:nvPr/>
          </p:nvSpPr>
          <p:spPr bwMode="auto">
            <a:xfrm>
              <a:off x="1151092" y="787985"/>
              <a:ext cx="1044643" cy="1027641"/>
            </a:xfrm>
            <a:custGeom>
              <a:avLst/>
              <a:gdLst>
                <a:gd name="T0" fmla="*/ 203 w 234"/>
                <a:gd name="T1" fmla="*/ 32 h 230"/>
                <a:gd name="T2" fmla="*/ 60 w 234"/>
                <a:gd name="T3" fmla="*/ 208 h 230"/>
                <a:gd name="T4" fmla="*/ 125 w 234"/>
                <a:gd name="T5" fmla="*/ 8 h 230"/>
                <a:gd name="T6" fmla="*/ 148 w 234"/>
                <a:gd name="T7" fmla="*/ 14 h 230"/>
                <a:gd name="T8" fmla="*/ 168 w 234"/>
                <a:gd name="T9" fmla="*/ 15 h 230"/>
                <a:gd name="T10" fmla="*/ 157 w 234"/>
                <a:gd name="T11" fmla="*/ 18 h 230"/>
                <a:gd name="T12" fmla="*/ 140 w 234"/>
                <a:gd name="T13" fmla="*/ 19 h 230"/>
                <a:gd name="T14" fmla="*/ 119 w 234"/>
                <a:gd name="T15" fmla="*/ 20 h 230"/>
                <a:gd name="T16" fmla="*/ 101 w 234"/>
                <a:gd name="T17" fmla="*/ 20 h 230"/>
                <a:gd name="T18" fmla="*/ 180 w 234"/>
                <a:gd name="T19" fmla="*/ 25 h 230"/>
                <a:gd name="T20" fmla="*/ 191 w 234"/>
                <a:gd name="T21" fmla="*/ 113 h 230"/>
                <a:gd name="T22" fmla="*/ 189 w 234"/>
                <a:gd name="T23" fmla="*/ 25 h 230"/>
                <a:gd name="T24" fmla="*/ 185 w 234"/>
                <a:gd name="T25" fmla="*/ 25 h 230"/>
                <a:gd name="T26" fmla="*/ 188 w 234"/>
                <a:gd name="T27" fmla="*/ 28 h 230"/>
                <a:gd name="T28" fmla="*/ 175 w 234"/>
                <a:gd name="T29" fmla="*/ 32 h 230"/>
                <a:gd name="T30" fmla="*/ 40 w 234"/>
                <a:gd name="T31" fmla="*/ 41 h 230"/>
                <a:gd name="T32" fmla="*/ 54 w 234"/>
                <a:gd name="T33" fmla="*/ 43 h 230"/>
                <a:gd name="T34" fmla="*/ 197 w 234"/>
                <a:gd name="T35" fmla="*/ 43 h 230"/>
                <a:gd name="T36" fmla="*/ 39 w 234"/>
                <a:gd name="T37" fmla="*/ 47 h 230"/>
                <a:gd name="T38" fmla="*/ 204 w 234"/>
                <a:gd name="T39" fmla="*/ 54 h 230"/>
                <a:gd name="T40" fmla="*/ 22 w 234"/>
                <a:gd name="T41" fmla="*/ 57 h 230"/>
                <a:gd name="T42" fmla="*/ 222 w 234"/>
                <a:gd name="T43" fmla="*/ 68 h 230"/>
                <a:gd name="T44" fmla="*/ 21 w 234"/>
                <a:gd name="T45" fmla="*/ 69 h 230"/>
                <a:gd name="T46" fmla="*/ 223 w 234"/>
                <a:gd name="T47" fmla="*/ 84 h 230"/>
                <a:gd name="T48" fmla="*/ 10 w 234"/>
                <a:gd name="T49" fmla="*/ 94 h 230"/>
                <a:gd name="T50" fmla="*/ 18 w 234"/>
                <a:gd name="T51" fmla="*/ 87 h 230"/>
                <a:gd name="T52" fmla="*/ 213 w 234"/>
                <a:gd name="T53" fmla="*/ 101 h 230"/>
                <a:gd name="T54" fmla="*/ 229 w 234"/>
                <a:gd name="T55" fmla="*/ 93 h 230"/>
                <a:gd name="T56" fmla="*/ 4 w 234"/>
                <a:gd name="T57" fmla="*/ 100 h 230"/>
                <a:gd name="T58" fmla="*/ 207 w 234"/>
                <a:gd name="T59" fmla="*/ 106 h 230"/>
                <a:gd name="T60" fmla="*/ 10 w 234"/>
                <a:gd name="T61" fmla="*/ 127 h 230"/>
                <a:gd name="T62" fmla="*/ 21 w 234"/>
                <a:gd name="T63" fmla="*/ 107 h 230"/>
                <a:gd name="T64" fmla="*/ 215 w 234"/>
                <a:gd name="T65" fmla="*/ 118 h 230"/>
                <a:gd name="T66" fmla="*/ 222 w 234"/>
                <a:gd name="T67" fmla="*/ 116 h 230"/>
                <a:gd name="T68" fmla="*/ 192 w 234"/>
                <a:gd name="T69" fmla="*/ 125 h 230"/>
                <a:gd name="T70" fmla="*/ 207 w 234"/>
                <a:gd name="T71" fmla="*/ 122 h 230"/>
                <a:gd name="T72" fmla="*/ 186 w 234"/>
                <a:gd name="T73" fmla="*/ 128 h 230"/>
                <a:gd name="T74" fmla="*/ 33 w 234"/>
                <a:gd name="T75" fmla="*/ 140 h 230"/>
                <a:gd name="T76" fmla="*/ 185 w 234"/>
                <a:gd name="T77" fmla="*/ 133 h 230"/>
                <a:gd name="T78" fmla="*/ 46 w 234"/>
                <a:gd name="T79" fmla="*/ 136 h 230"/>
                <a:gd name="T80" fmla="*/ 177 w 234"/>
                <a:gd name="T81" fmla="*/ 138 h 230"/>
                <a:gd name="T82" fmla="*/ 123 w 234"/>
                <a:gd name="T83" fmla="*/ 142 h 230"/>
                <a:gd name="T84" fmla="*/ 30 w 234"/>
                <a:gd name="T85" fmla="*/ 141 h 230"/>
                <a:gd name="T86" fmla="*/ 57 w 234"/>
                <a:gd name="T87" fmla="*/ 143 h 230"/>
                <a:gd name="T88" fmla="*/ 167 w 234"/>
                <a:gd name="T89" fmla="*/ 145 h 230"/>
                <a:gd name="T90" fmla="*/ 134 w 234"/>
                <a:gd name="T91" fmla="*/ 149 h 230"/>
                <a:gd name="T92" fmla="*/ 68 w 234"/>
                <a:gd name="T93" fmla="*/ 147 h 230"/>
                <a:gd name="T94" fmla="*/ 88 w 234"/>
                <a:gd name="T95" fmla="*/ 149 h 230"/>
                <a:gd name="T96" fmla="*/ 57 w 234"/>
                <a:gd name="T97" fmla="*/ 150 h 230"/>
                <a:gd name="T98" fmla="*/ 134 w 234"/>
                <a:gd name="T99" fmla="*/ 151 h 230"/>
                <a:gd name="T100" fmla="*/ 93 w 234"/>
                <a:gd name="T101" fmla="*/ 153 h 230"/>
                <a:gd name="T102" fmla="*/ 142 w 234"/>
                <a:gd name="T103" fmla="*/ 154 h 230"/>
                <a:gd name="T104" fmla="*/ 89 w 234"/>
                <a:gd name="T105" fmla="*/ 156 h 230"/>
                <a:gd name="T106" fmla="*/ 56 w 234"/>
                <a:gd name="T107" fmla="*/ 193 h 230"/>
                <a:gd name="T108" fmla="*/ 67 w 234"/>
                <a:gd name="T109" fmla="*/ 166 h 230"/>
                <a:gd name="T110" fmla="*/ 62 w 234"/>
                <a:gd name="T111" fmla="*/ 182 h 230"/>
                <a:gd name="T112" fmla="*/ 73 w 234"/>
                <a:gd name="T113" fmla="*/ 19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230">
                  <a:moveTo>
                    <a:pt x="35" y="154"/>
                  </a:moveTo>
                  <a:cubicBezTo>
                    <a:pt x="28" y="151"/>
                    <a:pt x="26" y="149"/>
                    <a:pt x="20" y="145"/>
                  </a:cubicBezTo>
                  <a:cubicBezTo>
                    <a:pt x="9" y="136"/>
                    <a:pt x="0" y="119"/>
                    <a:pt x="1" y="98"/>
                  </a:cubicBezTo>
                  <a:cubicBezTo>
                    <a:pt x="3" y="78"/>
                    <a:pt x="13" y="62"/>
                    <a:pt x="24" y="50"/>
                  </a:cubicBezTo>
                  <a:cubicBezTo>
                    <a:pt x="35" y="37"/>
                    <a:pt x="46" y="29"/>
                    <a:pt x="62" y="22"/>
                  </a:cubicBezTo>
                  <a:cubicBezTo>
                    <a:pt x="69" y="18"/>
                    <a:pt x="77" y="14"/>
                    <a:pt x="84" y="11"/>
                  </a:cubicBezTo>
                  <a:cubicBezTo>
                    <a:pt x="107" y="4"/>
                    <a:pt x="138" y="0"/>
                    <a:pt x="162" y="8"/>
                  </a:cubicBezTo>
                  <a:cubicBezTo>
                    <a:pt x="171" y="11"/>
                    <a:pt x="177" y="14"/>
                    <a:pt x="184" y="18"/>
                  </a:cubicBezTo>
                  <a:cubicBezTo>
                    <a:pt x="191" y="23"/>
                    <a:pt x="198" y="26"/>
                    <a:pt x="203" y="32"/>
                  </a:cubicBezTo>
                  <a:cubicBezTo>
                    <a:pt x="209" y="37"/>
                    <a:pt x="214" y="42"/>
                    <a:pt x="218" y="49"/>
                  </a:cubicBezTo>
                  <a:cubicBezTo>
                    <a:pt x="225" y="59"/>
                    <a:pt x="232" y="72"/>
                    <a:pt x="233" y="87"/>
                  </a:cubicBezTo>
                  <a:cubicBezTo>
                    <a:pt x="234" y="105"/>
                    <a:pt x="225" y="119"/>
                    <a:pt x="215" y="129"/>
                  </a:cubicBezTo>
                  <a:cubicBezTo>
                    <a:pt x="210" y="133"/>
                    <a:pt x="203" y="137"/>
                    <a:pt x="196" y="141"/>
                  </a:cubicBezTo>
                  <a:cubicBezTo>
                    <a:pt x="165" y="156"/>
                    <a:pt x="131" y="164"/>
                    <a:pt x="91" y="162"/>
                  </a:cubicBezTo>
                  <a:cubicBezTo>
                    <a:pt x="79" y="173"/>
                    <a:pt x="71" y="198"/>
                    <a:pt x="77" y="219"/>
                  </a:cubicBezTo>
                  <a:cubicBezTo>
                    <a:pt x="78" y="223"/>
                    <a:pt x="82" y="226"/>
                    <a:pt x="81" y="230"/>
                  </a:cubicBezTo>
                  <a:cubicBezTo>
                    <a:pt x="77" y="229"/>
                    <a:pt x="73" y="225"/>
                    <a:pt x="69" y="221"/>
                  </a:cubicBezTo>
                  <a:cubicBezTo>
                    <a:pt x="66" y="217"/>
                    <a:pt x="62" y="213"/>
                    <a:pt x="60" y="208"/>
                  </a:cubicBezTo>
                  <a:cubicBezTo>
                    <a:pt x="52" y="196"/>
                    <a:pt x="46" y="176"/>
                    <a:pt x="49" y="159"/>
                  </a:cubicBezTo>
                  <a:cubicBezTo>
                    <a:pt x="42" y="159"/>
                    <a:pt x="39" y="157"/>
                    <a:pt x="35" y="154"/>
                  </a:cubicBezTo>
                  <a:close/>
                  <a:moveTo>
                    <a:pt x="139" y="6"/>
                  </a:moveTo>
                  <a:cubicBezTo>
                    <a:pt x="138" y="8"/>
                    <a:pt x="145" y="9"/>
                    <a:pt x="148" y="8"/>
                  </a:cubicBezTo>
                  <a:cubicBezTo>
                    <a:pt x="145" y="7"/>
                    <a:pt x="141" y="8"/>
                    <a:pt x="139" y="6"/>
                  </a:cubicBezTo>
                  <a:close/>
                  <a:moveTo>
                    <a:pt x="84" y="14"/>
                  </a:moveTo>
                  <a:cubicBezTo>
                    <a:pt x="96" y="13"/>
                    <a:pt x="110" y="8"/>
                    <a:pt x="122" y="8"/>
                  </a:cubicBezTo>
                  <a:cubicBezTo>
                    <a:pt x="111" y="5"/>
                    <a:pt x="95" y="11"/>
                    <a:pt x="84" y="14"/>
                  </a:cubicBezTo>
                  <a:close/>
                  <a:moveTo>
                    <a:pt x="125" y="8"/>
                  </a:moveTo>
                  <a:cubicBezTo>
                    <a:pt x="126" y="9"/>
                    <a:pt x="133" y="9"/>
                    <a:pt x="133" y="8"/>
                  </a:cubicBezTo>
                  <a:cubicBezTo>
                    <a:pt x="131" y="7"/>
                    <a:pt x="128" y="8"/>
                    <a:pt x="125" y="8"/>
                  </a:cubicBezTo>
                  <a:close/>
                  <a:moveTo>
                    <a:pt x="146" y="11"/>
                  </a:moveTo>
                  <a:cubicBezTo>
                    <a:pt x="146" y="13"/>
                    <a:pt x="149" y="11"/>
                    <a:pt x="151" y="11"/>
                  </a:cubicBezTo>
                  <a:cubicBezTo>
                    <a:pt x="150" y="11"/>
                    <a:pt x="147" y="10"/>
                    <a:pt x="146" y="11"/>
                  </a:cubicBezTo>
                  <a:close/>
                  <a:moveTo>
                    <a:pt x="122" y="13"/>
                  </a:moveTo>
                  <a:cubicBezTo>
                    <a:pt x="120" y="13"/>
                    <a:pt x="119" y="12"/>
                    <a:pt x="119" y="14"/>
                  </a:cubicBezTo>
                  <a:cubicBezTo>
                    <a:pt x="119" y="13"/>
                    <a:pt x="122" y="14"/>
                    <a:pt x="122" y="13"/>
                  </a:cubicBezTo>
                  <a:close/>
                  <a:moveTo>
                    <a:pt x="148" y="14"/>
                  </a:moveTo>
                  <a:cubicBezTo>
                    <a:pt x="147" y="13"/>
                    <a:pt x="144" y="14"/>
                    <a:pt x="143" y="14"/>
                  </a:cubicBezTo>
                  <a:cubicBezTo>
                    <a:pt x="144" y="16"/>
                    <a:pt x="147" y="15"/>
                    <a:pt x="148" y="14"/>
                  </a:cubicBezTo>
                  <a:close/>
                  <a:moveTo>
                    <a:pt x="131" y="15"/>
                  </a:moveTo>
                  <a:cubicBezTo>
                    <a:pt x="127" y="16"/>
                    <a:pt x="123" y="14"/>
                    <a:pt x="120" y="18"/>
                  </a:cubicBezTo>
                  <a:cubicBezTo>
                    <a:pt x="123" y="16"/>
                    <a:pt x="129" y="17"/>
                    <a:pt x="131" y="15"/>
                  </a:cubicBezTo>
                  <a:close/>
                  <a:moveTo>
                    <a:pt x="168" y="15"/>
                  </a:moveTo>
                  <a:cubicBezTo>
                    <a:pt x="167" y="15"/>
                    <a:pt x="168" y="17"/>
                    <a:pt x="167" y="18"/>
                  </a:cubicBezTo>
                  <a:cubicBezTo>
                    <a:pt x="168" y="19"/>
                    <a:pt x="171" y="19"/>
                    <a:pt x="171" y="18"/>
                  </a:cubicBezTo>
                  <a:cubicBezTo>
                    <a:pt x="171" y="16"/>
                    <a:pt x="169" y="16"/>
                    <a:pt x="168" y="15"/>
                  </a:cubicBezTo>
                  <a:close/>
                  <a:moveTo>
                    <a:pt x="98" y="18"/>
                  </a:moveTo>
                  <a:cubicBezTo>
                    <a:pt x="99" y="18"/>
                    <a:pt x="100" y="17"/>
                    <a:pt x="102" y="17"/>
                  </a:cubicBezTo>
                  <a:cubicBezTo>
                    <a:pt x="101" y="16"/>
                    <a:pt x="98" y="15"/>
                    <a:pt x="98" y="18"/>
                  </a:cubicBezTo>
                  <a:close/>
                  <a:moveTo>
                    <a:pt x="75" y="22"/>
                  </a:moveTo>
                  <a:cubicBezTo>
                    <a:pt x="75" y="22"/>
                    <a:pt x="76" y="22"/>
                    <a:pt x="76" y="23"/>
                  </a:cubicBezTo>
                  <a:cubicBezTo>
                    <a:pt x="79" y="22"/>
                    <a:pt x="83" y="21"/>
                    <a:pt x="84" y="18"/>
                  </a:cubicBezTo>
                  <a:cubicBezTo>
                    <a:pt x="81" y="17"/>
                    <a:pt x="78" y="20"/>
                    <a:pt x="75" y="22"/>
                  </a:cubicBezTo>
                  <a:close/>
                  <a:moveTo>
                    <a:pt x="160" y="18"/>
                  </a:moveTo>
                  <a:cubicBezTo>
                    <a:pt x="159" y="18"/>
                    <a:pt x="158" y="18"/>
                    <a:pt x="157" y="18"/>
                  </a:cubicBezTo>
                  <a:cubicBezTo>
                    <a:pt x="157" y="20"/>
                    <a:pt x="160" y="19"/>
                    <a:pt x="160" y="18"/>
                  </a:cubicBezTo>
                  <a:close/>
                  <a:moveTo>
                    <a:pt x="117" y="18"/>
                  </a:moveTo>
                  <a:cubicBezTo>
                    <a:pt x="116" y="17"/>
                    <a:pt x="113" y="18"/>
                    <a:pt x="114" y="20"/>
                  </a:cubicBezTo>
                  <a:cubicBezTo>
                    <a:pt x="115" y="20"/>
                    <a:pt x="115" y="19"/>
                    <a:pt x="117" y="18"/>
                  </a:cubicBezTo>
                  <a:close/>
                  <a:moveTo>
                    <a:pt x="172" y="20"/>
                  </a:moveTo>
                  <a:cubicBezTo>
                    <a:pt x="173" y="20"/>
                    <a:pt x="173" y="21"/>
                    <a:pt x="174" y="20"/>
                  </a:cubicBezTo>
                  <a:cubicBezTo>
                    <a:pt x="175" y="20"/>
                    <a:pt x="175" y="20"/>
                    <a:pt x="175" y="19"/>
                  </a:cubicBezTo>
                  <a:cubicBezTo>
                    <a:pt x="174" y="19"/>
                    <a:pt x="172" y="19"/>
                    <a:pt x="172" y="20"/>
                  </a:cubicBezTo>
                  <a:close/>
                  <a:moveTo>
                    <a:pt x="140" y="19"/>
                  </a:moveTo>
                  <a:cubicBezTo>
                    <a:pt x="141" y="20"/>
                    <a:pt x="143" y="20"/>
                    <a:pt x="144" y="21"/>
                  </a:cubicBezTo>
                  <a:cubicBezTo>
                    <a:pt x="145" y="20"/>
                    <a:pt x="141" y="19"/>
                    <a:pt x="140" y="19"/>
                  </a:cubicBezTo>
                  <a:close/>
                  <a:moveTo>
                    <a:pt x="86" y="20"/>
                  </a:moveTo>
                  <a:cubicBezTo>
                    <a:pt x="87" y="21"/>
                    <a:pt x="89" y="20"/>
                    <a:pt x="91" y="20"/>
                  </a:cubicBezTo>
                  <a:cubicBezTo>
                    <a:pt x="89" y="18"/>
                    <a:pt x="87" y="20"/>
                    <a:pt x="86" y="20"/>
                  </a:cubicBezTo>
                  <a:close/>
                  <a:moveTo>
                    <a:pt x="74" y="20"/>
                  </a:moveTo>
                  <a:cubicBezTo>
                    <a:pt x="72" y="19"/>
                    <a:pt x="70" y="21"/>
                    <a:pt x="68" y="22"/>
                  </a:cubicBezTo>
                  <a:cubicBezTo>
                    <a:pt x="70" y="22"/>
                    <a:pt x="73" y="21"/>
                    <a:pt x="74" y="20"/>
                  </a:cubicBezTo>
                  <a:close/>
                  <a:moveTo>
                    <a:pt x="119" y="20"/>
                  </a:moveTo>
                  <a:cubicBezTo>
                    <a:pt x="119" y="22"/>
                    <a:pt x="123" y="21"/>
                    <a:pt x="125" y="21"/>
                  </a:cubicBezTo>
                  <a:cubicBezTo>
                    <a:pt x="124" y="20"/>
                    <a:pt x="122" y="20"/>
                    <a:pt x="119" y="20"/>
                  </a:cubicBezTo>
                  <a:close/>
                  <a:moveTo>
                    <a:pt x="136" y="22"/>
                  </a:moveTo>
                  <a:cubicBezTo>
                    <a:pt x="139" y="22"/>
                    <a:pt x="139" y="22"/>
                    <a:pt x="141" y="22"/>
                  </a:cubicBezTo>
                  <a:cubicBezTo>
                    <a:pt x="141" y="21"/>
                    <a:pt x="136" y="19"/>
                    <a:pt x="136" y="22"/>
                  </a:cubicBezTo>
                  <a:close/>
                  <a:moveTo>
                    <a:pt x="101" y="20"/>
                  </a:moveTo>
                  <a:cubicBezTo>
                    <a:pt x="98" y="22"/>
                    <a:pt x="95" y="22"/>
                    <a:pt x="93" y="25"/>
                  </a:cubicBezTo>
                  <a:cubicBezTo>
                    <a:pt x="96" y="24"/>
                    <a:pt x="99" y="23"/>
                    <a:pt x="102" y="22"/>
                  </a:cubicBezTo>
                  <a:cubicBezTo>
                    <a:pt x="102" y="21"/>
                    <a:pt x="101" y="22"/>
                    <a:pt x="101" y="20"/>
                  </a:cubicBezTo>
                  <a:close/>
                  <a:moveTo>
                    <a:pt x="95" y="21"/>
                  </a:moveTo>
                  <a:cubicBezTo>
                    <a:pt x="94" y="20"/>
                    <a:pt x="91" y="21"/>
                    <a:pt x="90" y="23"/>
                  </a:cubicBezTo>
                  <a:cubicBezTo>
                    <a:pt x="92" y="22"/>
                    <a:pt x="94" y="21"/>
                    <a:pt x="95" y="21"/>
                  </a:cubicBezTo>
                  <a:close/>
                  <a:moveTo>
                    <a:pt x="183" y="21"/>
                  </a:moveTo>
                  <a:cubicBezTo>
                    <a:pt x="183" y="21"/>
                    <a:pt x="183" y="22"/>
                    <a:pt x="183" y="22"/>
                  </a:cubicBezTo>
                  <a:cubicBezTo>
                    <a:pt x="183" y="23"/>
                    <a:pt x="185" y="22"/>
                    <a:pt x="185" y="23"/>
                  </a:cubicBezTo>
                  <a:cubicBezTo>
                    <a:pt x="186" y="22"/>
                    <a:pt x="184" y="21"/>
                    <a:pt x="183" y="21"/>
                  </a:cubicBezTo>
                  <a:close/>
                  <a:moveTo>
                    <a:pt x="177" y="23"/>
                  </a:moveTo>
                  <a:cubicBezTo>
                    <a:pt x="178" y="23"/>
                    <a:pt x="178" y="25"/>
                    <a:pt x="180" y="25"/>
                  </a:cubicBezTo>
                  <a:cubicBezTo>
                    <a:pt x="180" y="23"/>
                    <a:pt x="178" y="22"/>
                    <a:pt x="177" y="23"/>
                  </a:cubicBezTo>
                  <a:close/>
                  <a:moveTo>
                    <a:pt x="52" y="48"/>
                  </a:moveTo>
                  <a:cubicBezTo>
                    <a:pt x="48" y="54"/>
                    <a:pt x="43" y="59"/>
                    <a:pt x="36" y="62"/>
                  </a:cubicBezTo>
                  <a:cubicBezTo>
                    <a:pt x="29" y="73"/>
                    <a:pt x="21" y="81"/>
                    <a:pt x="22" y="100"/>
                  </a:cubicBezTo>
                  <a:cubicBezTo>
                    <a:pt x="24" y="119"/>
                    <a:pt x="36" y="130"/>
                    <a:pt x="52" y="136"/>
                  </a:cubicBezTo>
                  <a:cubicBezTo>
                    <a:pt x="75" y="144"/>
                    <a:pt x="100" y="143"/>
                    <a:pt x="125" y="140"/>
                  </a:cubicBezTo>
                  <a:cubicBezTo>
                    <a:pt x="137" y="138"/>
                    <a:pt x="148" y="135"/>
                    <a:pt x="159" y="131"/>
                  </a:cubicBezTo>
                  <a:cubicBezTo>
                    <a:pt x="171" y="128"/>
                    <a:pt x="181" y="123"/>
                    <a:pt x="188" y="117"/>
                  </a:cubicBezTo>
                  <a:cubicBezTo>
                    <a:pt x="189" y="116"/>
                    <a:pt x="190" y="114"/>
                    <a:pt x="191" y="113"/>
                  </a:cubicBezTo>
                  <a:cubicBezTo>
                    <a:pt x="194" y="111"/>
                    <a:pt x="197" y="110"/>
                    <a:pt x="200" y="108"/>
                  </a:cubicBezTo>
                  <a:cubicBezTo>
                    <a:pt x="207" y="101"/>
                    <a:pt x="211" y="92"/>
                    <a:pt x="212" y="81"/>
                  </a:cubicBezTo>
                  <a:cubicBezTo>
                    <a:pt x="212" y="72"/>
                    <a:pt x="207" y="62"/>
                    <a:pt x="203" y="56"/>
                  </a:cubicBezTo>
                  <a:cubicBezTo>
                    <a:pt x="198" y="50"/>
                    <a:pt x="190" y="44"/>
                    <a:pt x="182" y="39"/>
                  </a:cubicBezTo>
                  <a:cubicBezTo>
                    <a:pt x="174" y="34"/>
                    <a:pt x="164" y="29"/>
                    <a:pt x="155" y="27"/>
                  </a:cubicBezTo>
                  <a:cubicBezTo>
                    <a:pt x="146" y="25"/>
                    <a:pt x="136" y="24"/>
                    <a:pt x="128" y="24"/>
                  </a:cubicBezTo>
                  <a:cubicBezTo>
                    <a:pt x="94" y="22"/>
                    <a:pt x="72" y="34"/>
                    <a:pt x="52" y="48"/>
                  </a:cubicBezTo>
                  <a:close/>
                  <a:moveTo>
                    <a:pt x="188" y="24"/>
                  </a:moveTo>
                  <a:cubicBezTo>
                    <a:pt x="187" y="25"/>
                    <a:pt x="188" y="25"/>
                    <a:pt x="189" y="25"/>
                  </a:cubicBezTo>
                  <a:cubicBezTo>
                    <a:pt x="189" y="24"/>
                    <a:pt x="189" y="24"/>
                    <a:pt x="188" y="24"/>
                  </a:cubicBezTo>
                  <a:close/>
                  <a:moveTo>
                    <a:pt x="64" y="25"/>
                  </a:moveTo>
                  <a:cubicBezTo>
                    <a:pt x="63" y="24"/>
                    <a:pt x="60" y="26"/>
                    <a:pt x="61" y="27"/>
                  </a:cubicBezTo>
                  <a:cubicBezTo>
                    <a:pt x="63" y="27"/>
                    <a:pt x="63" y="28"/>
                    <a:pt x="65" y="28"/>
                  </a:cubicBezTo>
                  <a:cubicBezTo>
                    <a:pt x="65" y="28"/>
                    <a:pt x="65" y="28"/>
                    <a:pt x="65" y="27"/>
                  </a:cubicBezTo>
                  <a:cubicBezTo>
                    <a:pt x="65" y="26"/>
                    <a:pt x="62" y="26"/>
                    <a:pt x="64" y="25"/>
                  </a:cubicBezTo>
                  <a:close/>
                  <a:moveTo>
                    <a:pt x="184" y="25"/>
                  </a:moveTo>
                  <a:cubicBezTo>
                    <a:pt x="183" y="26"/>
                    <a:pt x="184" y="26"/>
                    <a:pt x="184" y="27"/>
                  </a:cubicBezTo>
                  <a:cubicBezTo>
                    <a:pt x="185" y="27"/>
                    <a:pt x="185" y="26"/>
                    <a:pt x="185" y="25"/>
                  </a:cubicBezTo>
                  <a:cubicBezTo>
                    <a:pt x="185" y="25"/>
                    <a:pt x="185" y="24"/>
                    <a:pt x="184" y="25"/>
                  </a:cubicBezTo>
                  <a:close/>
                  <a:moveTo>
                    <a:pt x="90" y="25"/>
                  </a:moveTo>
                  <a:cubicBezTo>
                    <a:pt x="90" y="25"/>
                    <a:pt x="86" y="26"/>
                    <a:pt x="86" y="26"/>
                  </a:cubicBezTo>
                  <a:cubicBezTo>
                    <a:pt x="87" y="27"/>
                    <a:pt x="88" y="25"/>
                    <a:pt x="90" y="25"/>
                  </a:cubicBezTo>
                  <a:close/>
                  <a:moveTo>
                    <a:pt x="79" y="26"/>
                  </a:moveTo>
                  <a:cubicBezTo>
                    <a:pt x="77" y="26"/>
                    <a:pt x="76" y="27"/>
                    <a:pt x="74" y="28"/>
                  </a:cubicBezTo>
                  <a:cubicBezTo>
                    <a:pt x="75" y="28"/>
                    <a:pt x="78" y="27"/>
                    <a:pt x="79" y="26"/>
                  </a:cubicBezTo>
                  <a:close/>
                  <a:moveTo>
                    <a:pt x="191" y="27"/>
                  </a:moveTo>
                  <a:cubicBezTo>
                    <a:pt x="189" y="27"/>
                    <a:pt x="189" y="28"/>
                    <a:pt x="188" y="28"/>
                  </a:cubicBezTo>
                  <a:cubicBezTo>
                    <a:pt x="188" y="30"/>
                    <a:pt x="189" y="30"/>
                    <a:pt x="191" y="30"/>
                  </a:cubicBezTo>
                  <a:cubicBezTo>
                    <a:pt x="191" y="29"/>
                    <a:pt x="191" y="28"/>
                    <a:pt x="191" y="27"/>
                  </a:cubicBezTo>
                  <a:close/>
                  <a:moveTo>
                    <a:pt x="56" y="29"/>
                  </a:moveTo>
                  <a:cubicBezTo>
                    <a:pt x="54" y="28"/>
                    <a:pt x="50" y="29"/>
                    <a:pt x="50" y="32"/>
                  </a:cubicBezTo>
                  <a:cubicBezTo>
                    <a:pt x="53" y="31"/>
                    <a:pt x="54" y="30"/>
                    <a:pt x="56" y="29"/>
                  </a:cubicBezTo>
                  <a:close/>
                  <a:moveTo>
                    <a:pt x="78" y="29"/>
                  </a:moveTo>
                  <a:cubicBezTo>
                    <a:pt x="73" y="31"/>
                    <a:pt x="61" y="33"/>
                    <a:pt x="60" y="38"/>
                  </a:cubicBezTo>
                  <a:cubicBezTo>
                    <a:pt x="67" y="36"/>
                    <a:pt x="72" y="32"/>
                    <a:pt x="78" y="29"/>
                  </a:cubicBezTo>
                  <a:close/>
                  <a:moveTo>
                    <a:pt x="175" y="32"/>
                  </a:moveTo>
                  <a:cubicBezTo>
                    <a:pt x="175" y="33"/>
                    <a:pt x="177" y="33"/>
                    <a:pt x="178" y="34"/>
                  </a:cubicBezTo>
                  <a:cubicBezTo>
                    <a:pt x="178" y="33"/>
                    <a:pt x="176" y="32"/>
                    <a:pt x="175" y="32"/>
                  </a:cubicBezTo>
                  <a:close/>
                  <a:moveTo>
                    <a:pt x="54" y="32"/>
                  </a:moveTo>
                  <a:cubicBezTo>
                    <a:pt x="52" y="33"/>
                    <a:pt x="50" y="35"/>
                    <a:pt x="49" y="38"/>
                  </a:cubicBezTo>
                  <a:cubicBezTo>
                    <a:pt x="52" y="37"/>
                    <a:pt x="54" y="35"/>
                    <a:pt x="54" y="32"/>
                  </a:cubicBezTo>
                  <a:close/>
                  <a:moveTo>
                    <a:pt x="44" y="35"/>
                  </a:moveTo>
                  <a:cubicBezTo>
                    <a:pt x="37" y="38"/>
                    <a:pt x="31" y="46"/>
                    <a:pt x="26" y="52"/>
                  </a:cubicBezTo>
                  <a:cubicBezTo>
                    <a:pt x="28" y="52"/>
                    <a:pt x="29" y="48"/>
                    <a:pt x="32" y="46"/>
                  </a:cubicBezTo>
                  <a:cubicBezTo>
                    <a:pt x="34" y="44"/>
                    <a:pt x="37" y="42"/>
                    <a:pt x="40" y="41"/>
                  </a:cubicBezTo>
                  <a:cubicBezTo>
                    <a:pt x="41" y="39"/>
                    <a:pt x="43" y="37"/>
                    <a:pt x="44" y="35"/>
                  </a:cubicBezTo>
                  <a:close/>
                  <a:moveTo>
                    <a:pt x="47" y="39"/>
                  </a:moveTo>
                  <a:cubicBezTo>
                    <a:pt x="45" y="40"/>
                    <a:pt x="44" y="42"/>
                    <a:pt x="43" y="44"/>
                  </a:cubicBezTo>
                  <a:cubicBezTo>
                    <a:pt x="45" y="43"/>
                    <a:pt x="46" y="41"/>
                    <a:pt x="47" y="39"/>
                  </a:cubicBezTo>
                  <a:close/>
                  <a:moveTo>
                    <a:pt x="190" y="40"/>
                  </a:moveTo>
                  <a:cubicBezTo>
                    <a:pt x="189" y="42"/>
                    <a:pt x="191" y="41"/>
                    <a:pt x="191" y="42"/>
                  </a:cubicBezTo>
                  <a:cubicBezTo>
                    <a:pt x="192" y="42"/>
                    <a:pt x="191" y="40"/>
                    <a:pt x="190" y="40"/>
                  </a:cubicBezTo>
                  <a:close/>
                  <a:moveTo>
                    <a:pt x="57" y="41"/>
                  </a:moveTo>
                  <a:cubicBezTo>
                    <a:pt x="55" y="41"/>
                    <a:pt x="55" y="43"/>
                    <a:pt x="54" y="43"/>
                  </a:cubicBezTo>
                  <a:cubicBezTo>
                    <a:pt x="54" y="44"/>
                    <a:pt x="57" y="42"/>
                    <a:pt x="57" y="41"/>
                  </a:cubicBezTo>
                  <a:close/>
                  <a:moveTo>
                    <a:pt x="207" y="43"/>
                  </a:moveTo>
                  <a:cubicBezTo>
                    <a:pt x="206" y="43"/>
                    <a:pt x="206" y="46"/>
                    <a:pt x="206" y="46"/>
                  </a:cubicBezTo>
                  <a:cubicBezTo>
                    <a:pt x="207" y="46"/>
                    <a:pt x="207" y="44"/>
                    <a:pt x="207" y="43"/>
                  </a:cubicBezTo>
                  <a:close/>
                  <a:moveTo>
                    <a:pt x="194" y="43"/>
                  </a:moveTo>
                  <a:cubicBezTo>
                    <a:pt x="196" y="46"/>
                    <a:pt x="198" y="48"/>
                    <a:pt x="201" y="50"/>
                  </a:cubicBezTo>
                  <a:cubicBezTo>
                    <a:pt x="200" y="48"/>
                    <a:pt x="201" y="48"/>
                    <a:pt x="200" y="46"/>
                  </a:cubicBezTo>
                  <a:cubicBezTo>
                    <a:pt x="200" y="46"/>
                    <a:pt x="198" y="47"/>
                    <a:pt x="197" y="46"/>
                  </a:cubicBezTo>
                  <a:cubicBezTo>
                    <a:pt x="197" y="45"/>
                    <a:pt x="198" y="45"/>
                    <a:pt x="197" y="43"/>
                  </a:cubicBezTo>
                  <a:cubicBezTo>
                    <a:pt x="197" y="43"/>
                    <a:pt x="195" y="43"/>
                    <a:pt x="194" y="43"/>
                  </a:cubicBezTo>
                  <a:close/>
                  <a:moveTo>
                    <a:pt x="212" y="45"/>
                  </a:moveTo>
                  <a:cubicBezTo>
                    <a:pt x="211" y="47"/>
                    <a:pt x="212" y="47"/>
                    <a:pt x="212" y="48"/>
                  </a:cubicBezTo>
                  <a:cubicBezTo>
                    <a:pt x="213" y="49"/>
                    <a:pt x="215" y="48"/>
                    <a:pt x="215" y="50"/>
                  </a:cubicBezTo>
                  <a:cubicBezTo>
                    <a:pt x="215" y="49"/>
                    <a:pt x="213" y="46"/>
                    <a:pt x="212" y="45"/>
                  </a:cubicBezTo>
                  <a:close/>
                  <a:moveTo>
                    <a:pt x="210" y="47"/>
                  </a:moveTo>
                  <a:cubicBezTo>
                    <a:pt x="208" y="47"/>
                    <a:pt x="208" y="50"/>
                    <a:pt x="209" y="50"/>
                  </a:cubicBezTo>
                  <a:cubicBezTo>
                    <a:pt x="212" y="50"/>
                    <a:pt x="210" y="48"/>
                    <a:pt x="210" y="47"/>
                  </a:cubicBezTo>
                  <a:close/>
                  <a:moveTo>
                    <a:pt x="39" y="47"/>
                  </a:moveTo>
                  <a:cubicBezTo>
                    <a:pt x="36" y="50"/>
                    <a:pt x="33" y="54"/>
                    <a:pt x="32" y="59"/>
                  </a:cubicBezTo>
                  <a:cubicBezTo>
                    <a:pt x="35" y="56"/>
                    <a:pt x="38" y="52"/>
                    <a:pt x="39" y="47"/>
                  </a:cubicBezTo>
                  <a:close/>
                  <a:moveTo>
                    <a:pt x="45" y="50"/>
                  </a:moveTo>
                  <a:cubicBezTo>
                    <a:pt x="45" y="49"/>
                    <a:pt x="42" y="51"/>
                    <a:pt x="41" y="50"/>
                  </a:cubicBezTo>
                  <a:cubicBezTo>
                    <a:pt x="39" y="52"/>
                    <a:pt x="38" y="55"/>
                    <a:pt x="36" y="57"/>
                  </a:cubicBezTo>
                  <a:cubicBezTo>
                    <a:pt x="39" y="56"/>
                    <a:pt x="41" y="51"/>
                    <a:pt x="45" y="50"/>
                  </a:cubicBezTo>
                  <a:close/>
                  <a:moveTo>
                    <a:pt x="203" y="50"/>
                  </a:moveTo>
                  <a:cubicBezTo>
                    <a:pt x="202" y="50"/>
                    <a:pt x="202" y="50"/>
                    <a:pt x="201" y="50"/>
                  </a:cubicBezTo>
                  <a:cubicBezTo>
                    <a:pt x="202" y="52"/>
                    <a:pt x="203" y="53"/>
                    <a:pt x="204" y="54"/>
                  </a:cubicBezTo>
                  <a:cubicBezTo>
                    <a:pt x="205" y="52"/>
                    <a:pt x="203" y="53"/>
                    <a:pt x="203" y="50"/>
                  </a:cubicBezTo>
                  <a:close/>
                  <a:moveTo>
                    <a:pt x="213" y="51"/>
                  </a:moveTo>
                  <a:cubicBezTo>
                    <a:pt x="212" y="53"/>
                    <a:pt x="212" y="57"/>
                    <a:pt x="215" y="57"/>
                  </a:cubicBezTo>
                  <a:cubicBezTo>
                    <a:pt x="216" y="55"/>
                    <a:pt x="215" y="53"/>
                    <a:pt x="213" y="51"/>
                  </a:cubicBezTo>
                  <a:close/>
                  <a:moveTo>
                    <a:pt x="218" y="54"/>
                  </a:moveTo>
                  <a:cubicBezTo>
                    <a:pt x="216" y="55"/>
                    <a:pt x="220" y="57"/>
                    <a:pt x="219" y="60"/>
                  </a:cubicBezTo>
                  <a:cubicBezTo>
                    <a:pt x="220" y="60"/>
                    <a:pt x="221" y="60"/>
                    <a:pt x="221" y="61"/>
                  </a:cubicBezTo>
                  <a:cubicBezTo>
                    <a:pt x="222" y="58"/>
                    <a:pt x="218" y="57"/>
                    <a:pt x="218" y="54"/>
                  </a:cubicBezTo>
                  <a:close/>
                  <a:moveTo>
                    <a:pt x="22" y="57"/>
                  </a:moveTo>
                  <a:cubicBezTo>
                    <a:pt x="15" y="65"/>
                    <a:pt x="9" y="75"/>
                    <a:pt x="6" y="88"/>
                  </a:cubicBezTo>
                  <a:cubicBezTo>
                    <a:pt x="10" y="76"/>
                    <a:pt x="17" y="67"/>
                    <a:pt x="22" y="57"/>
                  </a:cubicBezTo>
                  <a:close/>
                  <a:moveTo>
                    <a:pt x="210" y="62"/>
                  </a:moveTo>
                  <a:cubicBezTo>
                    <a:pt x="210" y="65"/>
                    <a:pt x="214" y="69"/>
                    <a:pt x="213" y="74"/>
                  </a:cubicBezTo>
                  <a:cubicBezTo>
                    <a:pt x="214" y="74"/>
                    <a:pt x="215" y="73"/>
                    <a:pt x="215" y="71"/>
                  </a:cubicBezTo>
                  <a:cubicBezTo>
                    <a:pt x="213" y="71"/>
                    <a:pt x="214" y="67"/>
                    <a:pt x="215" y="66"/>
                  </a:cubicBezTo>
                  <a:cubicBezTo>
                    <a:pt x="213" y="65"/>
                    <a:pt x="211" y="64"/>
                    <a:pt x="210" y="62"/>
                  </a:cubicBezTo>
                  <a:close/>
                  <a:moveTo>
                    <a:pt x="223" y="62"/>
                  </a:moveTo>
                  <a:cubicBezTo>
                    <a:pt x="222" y="63"/>
                    <a:pt x="223" y="66"/>
                    <a:pt x="222" y="68"/>
                  </a:cubicBezTo>
                  <a:cubicBezTo>
                    <a:pt x="225" y="68"/>
                    <a:pt x="225" y="72"/>
                    <a:pt x="227" y="73"/>
                  </a:cubicBezTo>
                  <a:cubicBezTo>
                    <a:pt x="226" y="69"/>
                    <a:pt x="224" y="66"/>
                    <a:pt x="223" y="62"/>
                  </a:cubicBezTo>
                  <a:close/>
                  <a:moveTo>
                    <a:pt x="28" y="68"/>
                  </a:moveTo>
                  <a:cubicBezTo>
                    <a:pt x="26" y="68"/>
                    <a:pt x="24" y="73"/>
                    <a:pt x="24" y="76"/>
                  </a:cubicBezTo>
                  <a:cubicBezTo>
                    <a:pt x="25" y="73"/>
                    <a:pt x="26" y="70"/>
                    <a:pt x="28" y="68"/>
                  </a:cubicBezTo>
                  <a:close/>
                  <a:moveTo>
                    <a:pt x="21" y="69"/>
                  </a:moveTo>
                  <a:cubicBezTo>
                    <a:pt x="21" y="70"/>
                    <a:pt x="20" y="71"/>
                    <a:pt x="20" y="72"/>
                  </a:cubicBezTo>
                  <a:cubicBezTo>
                    <a:pt x="21" y="72"/>
                    <a:pt x="22" y="71"/>
                    <a:pt x="22" y="70"/>
                  </a:cubicBezTo>
                  <a:cubicBezTo>
                    <a:pt x="21" y="70"/>
                    <a:pt x="22" y="69"/>
                    <a:pt x="21" y="69"/>
                  </a:cubicBezTo>
                  <a:close/>
                  <a:moveTo>
                    <a:pt x="222" y="71"/>
                  </a:moveTo>
                  <a:cubicBezTo>
                    <a:pt x="221" y="71"/>
                    <a:pt x="221" y="73"/>
                    <a:pt x="223" y="73"/>
                  </a:cubicBezTo>
                  <a:cubicBezTo>
                    <a:pt x="223" y="72"/>
                    <a:pt x="222" y="71"/>
                    <a:pt x="222" y="71"/>
                  </a:cubicBezTo>
                  <a:close/>
                  <a:moveTo>
                    <a:pt x="215" y="81"/>
                  </a:moveTo>
                  <a:cubicBezTo>
                    <a:pt x="217" y="79"/>
                    <a:pt x="215" y="76"/>
                    <a:pt x="217" y="74"/>
                  </a:cubicBezTo>
                  <a:cubicBezTo>
                    <a:pt x="215" y="75"/>
                    <a:pt x="215" y="80"/>
                    <a:pt x="215" y="81"/>
                  </a:cubicBezTo>
                  <a:close/>
                  <a:moveTo>
                    <a:pt x="226" y="76"/>
                  </a:moveTo>
                  <a:cubicBezTo>
                    <a:pt x="224" y="76"/>
                    <a:pt x="226" y="78"/>
                    <a:pt x="226" y="79"/>
                  </a:cubicBezTo>
                  <a:cubicBezTo>
                    <a:pt x="225" y="81"/>
                    <a:pt x="223" y="81"/>
                    <a:pt x="223" y="84"/>
                  </a:cubicBezTo>
                  <a:cubicBezTo>
                    <a:pt x="224" y="84"/>
                    <a:pt x="224" y="85"/>
                    <a:pt x="225" y="85"/>
                  </a:cubicBezTo>
                  <a:cubicBezTo>
                    <a:pt x="225" y="87"/>
                    <a:pt x="225" y="88"/>
                    <a:pt x="225" y="89"/>
                  </a:cubicBezTo>
                  <a:cubicBezTo>
                    <a:pt x="227" y="87"/>
                    <a:pt x="227" y="80"/>
                    <a:pt x="226" y="76"/>
                  </a:cubicBezTo>
                  <a:close/>
                  <a:moveTo>
                    <a:pt x="221" y="76"/>
                  </a:moveTo>
                  <a:cubicBezTo>
                    <a:pt x="220" y="76"/>
                    <a:pt x="220" y="77"/>
                    <a:pt x="220" y="77"/>
                  </a:cubicBezTo>
                  <a:cubicBezTo>
                    <a:pt x="219" y="77"/>
                    <a:pt x="221" y="78"/>
                    <a:pt x="220" y="78"/>
                  </a:cubicBezTo>
                  <a:cubicBezTo>
                    <a:pt x="220" y="80"/>
                    <a:pt x="222" y="77"/>
                    <a:pt x="221" y="76"/>
                  </a:cubicBezTo>
                  <a:close/>
                  <a:moveTo>
                    <a:pt x="18" y="80"/>
                  </a:moveTo>
                  <a:cubicBezTo>
                    <a:pt x="15" y="84"/>
                    <a:pt x="10" y="88"/>
                    <a:pt x="10" y="94"/>
                  </a:cubicBezTo>
                  <a:cubicBezTo>
                    <a:pt x="13" y="94"/>
                    <a:pt x="12" y="90"/>
                    <a:pt x="13" y="88"/>
                  </a:cubicBezTo>
                  <a:cubicBezTo>
                    <a:pt x="14" y="85"/>
                    <a:pt x="17" y="83"/>
                    <a:pt x="18" y="80"/>
                  </a:cubicBezTo>
                  <a:close/>
                  <a:moveTo>
                    <a:pt x="229" y="90"/>
                  </a:moveTo>
                  <a:cubicBezTo>
                    <a:pt x="230" y="88"/>
                    <a:pt x="229" y="83"/>
                    <a:pt x="229" y="80"/>
                  </a:cubicBezTo>
                  <a:cubicBezTo>
                    <a:pt x="228" y="84"/>
                    <a:pt x="228" y="88"/>
                    <a:pt x="226" y="91"/>
                  </a:cubicBezTo>
                  <a:cubicBezTo>
                    <a:pt x="227" y="92"/>
                    <a:pt x="229" y="88"/>
                    <a:pt x="229" y="90"/>
                  </a:cubicBezTo>
                  <a:close/>
                  <a:moveTo>
                    <a:pt x="18" y="87"/>
                  </a:moveTo>
                  <a:cubicBezTo>
                    <a:pt x="17" y="88"/>
                    <a:pt x="15" y="90"/>
                    <a:pt x="17" y="91"/>
                  </a:cubicBezTo>
                  <a:cubicBezTo>
                    <a:pt x="18" y="91"/>
                    <a:pt x="19" y="88"/>
                    <a:pt x="18" y="87"/>
                  </a:cubicBezTo>
                  <a:close/>
                  <a:moveTo>
                    <a:pt x="222" y="88"/>
                  </a:moveTo>
                  <a:cubicBezTo>
                    <a:pt x="220" y="89"/>
                    <a:pt x="218" y="93"/>
                    <a:pt x="220" y="96"/>
                  </a:cubicBezTo>
                  <a:cubicBezTo>
                    <a:pt x="222" y="94"/>
                    <a:pt x="223" y="92"/>
                    <a:pt x="222" y="88"/>
                  </a:cubicBezTo>
                  <a:close/>
                  <a:moveTo>
                    <a:pt x="9" y="88"/>
                  </a:moveTo>
                  <a:cubicBezTo>
                    <a:pt x="7" y="90"/>
                    <a:pt x="6" y="95"/>
                    <a:pt x="6" y="98"/>
                  </a:cubicBezTo>
                  <a:cubicBezTo>
                    <a:pt x="8" y="96"/>
                    <a:pt x="8" y="91"/>
                    <a:pt x="9" y="88"/>
                  </a:cubicBezTo>
                  <a:close/>
                  <a:moveTo>
                    <a:pt x="216" y="90"/>
                  </a:moveTo>
                  <a:cubicBezTo>
                    <a:pt x="213" y="93"/>
                    <a:pt x="212" y="97"/>
                    <a:pt x="211" y="102"/>
                  </a:cubicBezTo>
                  <a:cubicBezTo>
                    <a:pt x="211" y="101"/>
                    <a:pt x="212" y="101"/>
                    <a:pt x="213" y="101"/>
                  </a:cubicBezTo>
                  <a:cubicBezTo>
                    <a:pt x="214" y="98"/>
                    <a:pt x="218" y="94"/>
                    <a:pt x="216" y="90"/>
                  </a:cubicBezTo>
                  <a:close/>
                  <a:moveTo>
                    <a:pt x="19" y="92"/>
                  </a:moveTo>
                  <a:cubicBezTo>
                    <a:pt x="18" y="95"/>
                    <a:pt x="19" y="101"/>
                    <a:pt x="17" y="105"/>
                  </a:cubicBezTo>
                  <a:cubicBezTo>
                    <a:pt x="18" y="104"/>
                    <a:pt x="19" y="104"/>
                    <a:pt x="20" y="106"/>
                  </a:cubicBezTo>
                  <a:cubicBezTo>
                    <a:pt x="20" y="102"/>
                    <a:pt x="19" y="97"/>
                    <a:pt x="19" y="92"/>
                  </a:cubicBezTo>
                  <a:close/>
                  <a:moveTo>
                    <a:pt x="15" y="92"/>
                  </a:moveTo>
                  <a:cubicBezTo>
                    <a:pt x="13" y="94"/>
                    <a:pt x="12" y="96"/>
                    <a:pt x="12" y="99"/>
                  </a:cubicBezTo>
                  <a:cubicBezTo>
                    <a:pt x="15" y="100"/>
                    <a:pt x="16" y="95"/>
                    <a:pt x="15" y="92"/>
                  </a:cubicBezTo>
                  <a:close/>
                  <a:moveTo>
                    <a:pt x="229" y="93"/>
                  </a:moveTo>
                  <a:cubicBezTo>
                    <a:pt x="228" y="94"/>
                    <a:pt x="227" y="95"/>
                    <a:pt x="227" y="97"/>
                  </a:cubicBezTo>
                  <a:cubicBezTo>
                    <a:pt x="228" y="96"/>
                    <a:pt x="230" y="96"/>
                    <a:pt x="229" y="93"/>
                  </a:cubicBezTo>
                  <a:close/>
                  <a:moveTo>
                    <a:pt x="224" y="97"/>
                  </a:moveTo>
                  <a:cubicBezTo>
                    <a:pt x="222" y="96"/>
                    <a:pt x="220" y="99"/>
                    <a:pt x="220" y="101"/>
                  </a:cubicBezTo>
                  <a:cubicBezTo>
                    <a:pt x="222" y="101"/>
                    <a:pt x="223" y="99"/>
                    <a:pt x="224" y="97"/>
                  </a:cubicBezTo>
                  <a:close/>
                  <a:moveTo>
                    <a:pt x="229" y="99"/>
                  </a:moveTo>
                  <a:cubicBezTo>
                    <a:pt x="228" y="97"/>
                    <a:pt x="226" y="100"/>
                    <a:pt x="228" y="101"/>
                  </a:cubicBezTo>
                  <a:cubicBezTo>
                    <a:pt x="229" y="101"/>
                    <a:pt x="228" y="99"/>
                    <a:pt x="229" y="99"/>
                  </a:cubicBezTo>
                  <a:close/>
                  <a:moveTo>
                    <a:pt x="4" y="100"/>
                  </a:moveTo>
                  <a:cubicBezTo>
                    <a:pt x="3" y="100"/>
                    <a:pt x="4" y="102"/>
                    <a:pt x="4" y="103"/>
                  </a:cubicBezTo>
                  <a:cubicBezTo>
                    <a:pt x="5" y="103"/>
                    <a:pt x="5" y="102"/>
                    <a:pt x="7" y="102"/>
                  </a:cubicBezTo>
                  <a:cubicBezTo>
                    <a:pt x="8" y="100"/>
                    <a:pt x="5" y="101"/>
                    <a:pt x="4" y="100"/>
                  </a:cubicBezTo>
                  <a:close/>
                  <a:moveTo>
                    <a:pt x="222" y="107"/>
                  </a:moveTo>
                  <a:cubicBezTo>
                    <a:pt x="223" y="105"/>
                    <a:pt x="225" y="104"/>
                    <a:pt x="226" y="102"/>
                  </a:cubicBezTo>
                  <a:cubicBezTo>
                    <a:pt x="224" y="101"/>
                    <a:pt x="223" y="105"/>
                    <a:pt x="222" y="107"/>
                  </a:cubicBezTo>
                  <a:close/>
                  <a:moveTo>
                    <a:pt x="208" y="103"/>
                  </a:moveTo>
                  <a:cubicBezTo>
                    <a:pt x="206" y="104"/>
                    <a:pt x="204" y="106"/>
                    <a:pt x="203" y="108"/>
                  </a:cubicBezTo>
                  <a:cubicBezTo>
                    <a:pt x="205" y="107"/>
                    <a:pt x="205" y="106"/>
                    <a:pt x="207" y="106"/>
                  </a:cubicBezTo>
                  <a:cubicBezTo>
                    <a:pt x="207" y="104"/>
                    <a:pt x="208" y="104"/>
                    <a:pt x="208" y="103"/>
                  </a:cubicBezTo>
                  <a:close/>
                  <a:moveTo>
                    <a:pt x="227" y="104"/>
                  </a:moveTo>
                  <a:cubicBezTo>
                    <a:pt x="226" y="105"/>
                    <a:pt x="225" y="107"/>
                    <a:pt x="224" y="108"/>
                  </a:cubicBezTo>
                  <a:cubicBezTo>
                    <a:pt x="224" y="109"/>
                    <a:pt x="225" y="109"/>
                    <a:pt x="225" y="111"/>
                  </a:cubicBezTo>
                  <a:cubicBezTo>
                    <a:pt x="226" y="109"/>
                    <a:pt x="227" y="107"/>
                    <a:pt x="227" y="104"/>
                  </a:cubicBezTo>
                  <a:close/>
                  <a:moveTo>
                    <a:pt x="4" y="104"/>
                  </a:moveTo>
                  <a:cubicBezTo>
                    <a:pt x="4" y="120"/>
                    <a:pt x="10" y="136"/>
                    <a:pt x="22" y="142"/>
                  </a:cubicBezTo>
                  <a:cubicBezTo>
                    <a:pt x="19" y="138"/>
                    <a:pt x="14" y="136"/>
                    <a:pt x="13" y="129"/>
                  </a:cubicBezTo>
                  <a:cubicBezTo>
                    <a:pt x="12" y="128"/>
                    <a:pt x="10" y="128"/>
                    <a:pt x="10" y="127"/>
                  </a:cubicBezTo>
                  <a:cubicBezTo>
                    <a:pt x="9" y="125"/>
                    <a:pt x="10" y="124"/>
                    <a:pt x="10" y="123"/>
                  </a:cubicBezTo>
                  <a:cubicBezTo>
                    <a:pt x="6" y="119"/>
                    <a:pt x="7" y="109"/>
                    <a:pt x="4" y="104"/>
                  </a:cubicBezTo>
                  <a:close/>
                  <a:moveTo>
                    <a:pt x="219" y="106"/>
                  </a:moveTo>
                  <a:cubicBezTo>
                    <a:pt x="217" y="108"/>
                    <a:pt x="214" y="109"/>
                    <a:pt x="212" y="112"/>
                  </a:cubicBezTo>
                  <a:cubicBezTo>
                    <a:pt x="214" y="110"/>
                    <a:pt x="219" y="110"/>
                    <a:pt x="219" y="106"/>
                  </a:cubicBezTo>
                  <a:close/>
                  <a:moveTo>
                    <a:pt x="21" y="107"/>
                  </a:moveTo>
                  <a:cubicBezTo>
                    <a:pt x="17" y="110"/>
                    <a:pt x="21" y="114"/>
                    <a:pt x="21" y="118"/>
                  </a:cubicBezTo>
                  <a:cubicBezTo>
                    <a:pt x="23" y="118"/>
                    <a:pt x="25" y="119"/>
                    <a:pt x="25" y="121"/>
                  </a:cubicBezTo>
                  <a:cubicBezTo>
                    <a:pt x="26" y="118"/>
                    <a:pt x="21" y="113"/>
                    <a:pt x="21" y="107"/>
                  </a:cubicBezTo>
                  <a:close/>
                  <a:moveTo>
                    <a:pt x="204" y="109"/>
                  </a:moveTo>
                  <a:cubicBezTo>
                    <a:pt x="202" y="110"/>
                    <a:pt x="199" y="111"/>
                    <a:pt x="198" y="114"/>
                  </a:cubicBezTo>
                  <a:cubicBezTo>
                    <a:pt x="200" y="112"/>
                    <a:pt x="204" y="112"/>
                    <a:pt x="204" y="109"/>
                  </a:cubicBezTo>
                  <a:close/>
                  <a:moveTo>
                    <a:pt x="196" y="117"/>
                  </a:moveTo>
                  <a:cubicBezTo>
                    <a:pt x="201" y="118"/>
                    <a:pt x="206" y="113"/>
                    <a:pt x="210" y="111"/>
                  </a:cubicBezTo>
                  <a:cubicBezTo>
                    <a:pt x="210" y="110"/>
                    <a:pt x="210" y="110"/>
                    <a:pt x="210" y="110"/>
                  </a:cubicBezTo>
                  <a:cubicBezTo>
                    <a:pt x="204" y="110"/>
                    <a:pt x="200" y="115"/>
                    <a:pt x="196" y="117"/>
                  </a:cubicBezTo>
                  <a:close/>
                  <a:moveTo>
                    <a:pt x="221" y="111"/>
                  </a:moveTo>
                  <a:cubicBezTo>
                    <a:pt x="219" y="113"/>
                    <a:pt x="215" y="115"/>
                    <a:pt x="215" y="118"/>
                  </a:cubicBezTo>
                  <a:cubicBezTo>
                    <a:pt x="218" y="117"/>
                    <a:pt x="220" y="114"/>
                    <a:pt x="221" y="111"/>
                  </a:cubicBezTo>
                  <a:close/>
                  <a:moveTo>
                    <a:pt x="204" y="119"/>
                  </a:moveTo>
                  <a:cubicBezTo>
                    <a:pt x="206" y="118"/>
                    <a:pt x="211" y="117"/>
                    <a:pt x="211" y="115"/>
                  </a:cubicBezTo>
                  <a:cubicBezTo>
                    <a:pt x="209" y="115"/>
                    <a:pt x="204" y="116"/>
                    <a:pt x="204" y="119"/>
                  </a:cubicBezTo>
                  <a:close/>
                  <a:moveTo>
                    <a:pt x="222" y="116"/>
                  </a:moveTo>
                  <a:cubicBezTo>
                    <a:pt x="217" y="118"/>
                    <a:pt x="215" y="123"/>
                    <a:pt x="211" y="126"/>
                  </a:cubicBezTo>
                  <a:cubicBezTo>
                    <a:pt x="197" y="138"/>
                    <a:pt x="179" y="144"/>
                    <a:pt x="161" y="152"/>
                  </a:cubicBezTo>
                  <a:cubicBezTo>
                    <a:pt x="165" y="152"/>
                    <a:pt x="169" y="150"/>
                    <a:pt x="172" y="148"/>
                  </a:cubicBezTo>
                  <a:cubicBezTo>
                    <a:pt x="192" y="141"/>
                    <a:pt x="211" y="133"/>
                    <a:pt x="222" y="116"/>
                  </a:cubicBezTo>
                  <a:close/>
                  <a:moveTo>
                    <a:pt x="213" y="118"/>
                  </a:moveTo>
                  <a:cubicBezTo>
                    <a:pt x="211" y="119"/>
                    <a:pt x="209" y="119"/>
                    <a:pt x="209" y="122"/>
                  </a:cubicBezTo>
                  <a:cubicBezTo>
                    <a:pt x="211" y="122"/>
                    <a:pt x="213" y="120"/>
                    <a:pt x="213" y="118"/>
                  </a:cubicBezTo>
                  <a:close/>
                  <a:moveTo>
                    <a:pt x="193" y="118"/>
                  </a:moveTo>
                  <a:cubicBezTo>
                    <a:pt x="191" y="119"/>
                    <a:pt x="190" y="121"/>
                    <a:pt x="189" y="122"/>
                  </a:cubicBezTo>
                  <a:cubicBezTo>
                    <a:pt x="190" y="122"/>
                    <a:pt x="192" y="120"/>
                    <a:pt x="194" y="121"/>
                  </a:cubicBezTo>
                  <a:cubicBezTo>
                    <a:pt x="194" y="119"/>
                    <a:pt x="192" y="120"/>
                    <a:pt x="193" y="118"/>
                  </a:cubicBezTo>
                  <a:close/>
                  <a:moveTo>
                    <a:pt x="201" y="120"/>
                  </a:moveTo>
                  <a:cubicBezTo>
                    <a:pt x="198" y="120"/>
                    <a:pt x="195" y="123"/>
                    <a:pt x="192" y="125"/>
                  </a:cubicBezTo>
                  <a:cubicBezTo>
                    <a:pt x="195" y="125"/>
                    <a:pt x="198" y="121"/>
                    <a:pt x="201" y="120"/>
                  </a:cubicBezTo>
                  <a:close/>
                  <a:moveTo>
                    <a:pt x="21" y="121"/>
                  </a:moveTo>
                  <a:cubicBezTo>
                    <a:pt x="20" y="121"/>
                    <a:pt x="20" y="122"/>
                    <a:pt x="20" y="122"/>
                  </a:cubicBezTo>
                  <a:cubicBezTo>
                    <a:pt x="20" y="123"/>
                    <a:pt x="21" y="125"/>
                    <a:pt x="21" y="127"/>
                  </a:cubicBezTo>
                  <a:cubicBezTo>
                    <a:pt x="22" y="125"/>
                    <a:pt x="20" y="123"/>
                    <a:pt x="21" y="121"/>
                  </a:cubicBezTo>
                  <a:close/>
                  <a:moveTo>
                    <a:pt x="207" y="122"/>
                  </a:moveTo>
                  <a:cubicBezTo>
                    <a:pt x="204" y="122"/>
                    <a:pt x="203" y="124"/>
                    <a:pt x="201" y="125"/>
                  </a:cubicBezTo>
                  <a:cubicBezTo>
                    <a:pt x="201" y="126"/>
                    <a:pt x="202" y="126"/>
                    <a:pt x="202" y="126"/>
                  </a:cubicBezTo>
                  <a:cubicBezTo>
                    <a:pt x="204" y="125"/>
                    <a:pt x="206" y="124"/>
                    <a:pt x="207" y="122"/>
                  </a:cubicBezTo>
                  <a:close/>
                  <a:moveTo>
                    <a:pt x="18" y="124"/>
                  </a:moveTo>
                  <a:cubicBezTo>
                    <a:pt x="17" y="124"/>
                    <a:pt x="16" y="125"/>
                    <a:pt x="16" y="126"/>
                  </a:cubicBezTo>
                  <a:cubicBezTo>
                    <a:pt x="17" y="127"/>
                    <a:pt x="17" y="128"/>
                    <a:pt x="18" y="129"/>
                  </a:cubicBezTo>
                  <a:cubicBezTo>
                    <a:pt x="20" y="128"/>
                    <a:pt x="19" y="125"/>
                    <a:pt x="18" y="124"/>
                  </a:cubicBezTo>
                  <a:close/>
                  <a:moveTo>
                    <a:pt x="28" y="124"/>
                  </a:moveTo>
                  <a:cubicBezTo>
                    <a:pt x="28" y="125"/>
                    <a:pt x="29" y="128"/>
                    <a:pt x="31" y="127"/>
                  </a:cubicBezTo>
                  <a:cubicBezTo>
                    <a:pt x="30" y="125"/>
                    <a:pt x="29" y="124"/>
                    <a:pt x="28" y="124"/>
                  </a:cubicBezTo>
                  <a:close/>
                  <a:moveTo>
                    <a:pt x="190" y="127"/>
                  </a:moveTo>
                  <a:cubicBezTo>
                    <a:pt x="190" y="126"/>
                    <a:pt x="186" y="127"/>
                    <a:pt x="186" y="128"/>
                  </a:cubicBezTo>
                  <a:cubicBezTo>
                    <a:pt x="186" y="129"/>
                    <a:pt x="188" y="127"/>
                    <a:pt x="190" y="127"/>
                  </a:cubicBezTo>
                  <a:close/>
                  <a:moveTo>
                    <a:pt x="23" y="127"/>
                  </a:moveTo>
                  <a:cubicBezTo>
                    <a:pt x="24" y="128"/>
                    <a:pt x="23" y="129"/>
                    <a:pt x="25" y="129"/>
                  </a:cubicBezTo>
                  <a:cubicBezTo>
                    <a:pt x="24" y="129"/>
                    <a:pt x="25" y="127"/>
                    <a:pt x="23" y="127"/>
                  </a:cubicBezTo>
                  <a:close/>
                  <a:moveTo>
                    <a:pt x="180" y="131"/>
                  </a:moveTo>
                  <a:cubicBezTo>
                    <a:pt x="181" y="132"/>
                    <a:pt x="183" y="131"/>
                    <a:pt x="183" y="130"/>
                  </a:cubicBezTo>
                  <a:cubicBezTo>
                    <a:pt x="182" y="129"/>
                    <a:pt x="181" y="131"/>
                    <a:pt x="180" y="131"/>
                  </a:cubicBezTo>
                  <a:close/>
                  <a:moveTo>
                    <a:pt x="29" y="130"/>
                  </a:moveTo>
                  <a:cubicBezTo>
                    <a:pt x="29" y="133"/>
                    <a:pt x="29" y="139"/>
                    <a:pt x="33" y="140"/>
                  </a:cubicBezTo>
                  <a:cubicBezTo>
                    <a:pt x="32" y="136"/>
                    <a:pt x="31" y="133"/>
                    <a:pt x="29" y="130"/>
                  </a:cubicBezTo>
                  <a:close/>
                  <a:moveTo>
                    <a:pt x="23" y="131"/>
                  </a:moveTo>
                  <a:cubicBezTo>
                    <a:pt x="23" y="134"/>
                    <a:pt x="24" y="137"/>
                    <a:pt x="27" y="137"/>
                  </a:cubicBezTo>
                  <a:cubicBezTo>
                    <a:pt x="26" y="135"/>
                    <a:pt x="26" y="131"/>
                    <a:pt x="23" y="131"/>
                  </a:cubicBezTo>
                  <a:close/>
                  <a:moveTo>
                    <a:pt x="167" y="132"/>
                  </a:moveTo>
                  <a:cubicBezTo>
                    <a:pt x="168" y="131"/>
                    <a:pt x="164" y="133"/>
                    <a:pt x="162" y="133"/>
                  </a:cubicBezTo>
                  <a:cubicBezTo>
                    <a:pt x="156" y="135"/>
                    <a:pt x="147" y="137"/>
                    <a:pt x="142" y="140"/>
                  </a:cubicBezTo>
                  <a:cubicBezTo>
                    <a:pt x="151" y="140"/>
                    <a:pt x="161" y="135"/>
                    <a:pt x="167" y="132"/>
                  </a:cubicBezTo>
                  <a:close/>
                  <a:moveTo>
                    <a:pt x="185" y="133"/>
                  </a:moveTo>
                  <a:cubicBezTo>
                    <a:pt x="186" y="134"/>
                    <a:pt x="188" y="133"/>
                    <a:pt x="189" y="133"/>
                  </a:cubicBezTo>
                  <a:cubicBezTo>
                    <a:pt x="188" y="132"/>
                    <a:pt x="186" y="132"/>
                    <a:pt x="185" y="133"/>
                  </a:cubicBezTo>
                  <a:close/>
                  <a:moveTo>
                    <a:pt x="176" y="133"/>
                  </a:moveTo>
                  <a:cubicBezTo>
                    <a:pt x="174" y="133"/>
                    <a:pt x="174" y="134"/>
                    <a:pt x="173" y="135"/>
                  </a:cubicBezTo>
                  <a:cubicBezTo>
                    <a:pt x="172" y="135"/>
                    <a:pt x="176" y="134"/>
                    <a:pt x="176" y="133"/>
                  </a:cubicBezTo>
                  <a:close/>
                  <a:moveTo>
                    <a:pt x="192" y="136"/>
                  </a:moveTo>
                  <a:cubicBezTo>
                    <a:pt x="190" y="136"/>
                    <a:pt x="188" y="138"/>
                    <a:pt x="185" y="139"/>
                  </a:cubicBezTo>
                  <a:cubicBezTo>
                    <a:pt x="188" y="140"/>
                    <a:pt x="190" y="137"/>
                    <a:pt x="192" y="136"/>
                  </a:cubicBezTo>
                  <a:close/>
                  <a:moveTo>
                    <a:pt x="46" y="136"/>
                  </a:moveTo>
                  <a:cubicBezTo>
                    <a:pt x="44" y="135"/>
                    <a:pt x="47" y="138"/>
                    <a:pt x="47" y="140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0" y="138"/>
                    <a:pt x="47" y="138"/>
                    <a:pt x="46" y="136"/>
                  </a:cubicBezTo>
                  <a:close/>
                  <a:moveTo>
                    <a:pt x="36" y="138"/>
                  </a:moveTo>
                  <a:cubicBezTo>
                    <a:pt x="36" y="140"/>
                    <a:pt x="35" y="142"/>
                    <a:pt x="39" y="142"/>
                  </a:cubicBezTo>
                  <a:cubicBezTo>
                    <a:pt x="39" y="140"/>
                    <a:pt x="39" y="137"/>
                    <a:pt x="36" y="138"/>
                  </a:cubicBezTo>
                  <a:close/>
                  <a:moveTo>
                    <a:pt x="177" y="138"/>
                  </a:moveTo>
                  <a:cubicBezTo>
                    <a:pt x="178" y="140"/>
                    <a:pt x="180" y="140"/>
                    <a:pt x="181" y="139"/>
                  </a:cubicBezTo>
                  <a:cubicBezTo>
                    <a:pt x="180" y="137"/>
                    <a:pt x="178" y="138"/>
                    <a:pt x="177" y="138"/>
                  </a:cubicBezTo>
                  <a:close/>
                  <a:moveTo>
                    <a:pt x="167" y="138"/>
                  </a:moveTo>
                  <a:cubicBezTo>
                    <a:pt x="166" y="139"/>
                    <a:pt x="165" y="138"/>
                    <a:pt x="165" y="140"/>
                  </a:cubicBezTo>
                  <a:cubicBezTo>
                    <a:pt x="166" y="140"/>
                    <a:pt x="167" y="139"/>
                    <a:pt x="167" y="138"/>
                  </a:cubicBezTo>
                  <a:close/>
                  <a:moveTo>
                    <a:pt x="153" y="140"/>
                  </a:moveTo>
                  <a:cubicBezTo>
                    <a:pt x="149" y="141"/>
                    <a:pt x="142" y="141"/>
                    <a:pt x="139" y="143"/>
                  </a:cubicBezTo>
                  <a:cubicBezTo>
                    <a:pt x="145" y="144"/>
                    <a:pt x="148" y="141"/>
                    <a:pt x="153" y="140"/>
                  </a:cubicBezTo>
                  <a:close/>
                  <a:moveTo>
                    <a:pt x="136" y="141"/>
                  </a:moveTo>
                  <a:cubicBezTo>
                    <a:pt x="136" y="141"/>
                    <a:pt x="136" y="141"/>
                    <a:pt x="135" y="141"/>
                  </a:cubicBezTo>
                  <a:cubicBezTo>
                    <a:pt x="132" y="141"/>
                    <a:pt x="127" y="142"/>
                    <a:pt x="123" y="142"/>
                  </a:cubicBezTo>
                  <a:cubicBezTo>
                    <a:pt x="119" y="143"/>
                    <a:pt x="113" y="142"/>
                    <a:pt x="113" y="146"/>
                  </a:cubicBezTo>
                  <a:cubicBezTo>
                    <a:pt x="122" y="146"/>
                    <a:pt x="127" y="142"/>
                    <a:pt x="136" y="141"/>
                  </a:cubicBezTo>
                  <a:close/>
                  <a:moveTo>
                    <a:pt x="174" y="142"/>
                  </a:moveTo>
                  <a:cubicBezTo>
                    <a:pt x="172" y="141"/>
                    <a:pt x="169" y="142"/>
                    <a:pt x="168" y="142"/>
                  </a:cubicBezTo>
                  <a:cubicBezTo>
                    <a:pt x="169" y="143"/>
                    <a:pt x="172" y="142"/>
                    <a:pt x="174" y="142"/>
                  </a:cubicBezTo>
                  <a:close/>
                  <a:moveTo>
                    <a:pt x="30" y="141"/>
                  </a:moveTo>
                  <a:cubicBezTo>
                    <a:pt x="29" y="141"/>
                    <a:pt x="29" y="142"/>
                    <a:pt x="28" y="142"/>
                  </a:cubicBezTo>
                  <a:cubicBezTo>
                    <a:pt x="29" y="144"/>
                    <a:pt x="32" y="145"/>
                    <a:pt x="33" y="147"/>
                  </a:cubicBezTo>
                  <a:cubicBezTo>
                    <a:pt x="33" y="145"/>
                    <a:pt x="30" y="144"/>
                    <a:pt x="30" y="141"/>
                  </a:cubicBezTo>
                  <a:close/>
                  <a:moveTo>
                    <a:pt x="67" y="142"/>
                  </a:moveTo>
                  <a:cubicBezTo>
                    <a:pt x="68" y="144"/>
                    <a:pt x="70" y="145"/>
                    <a:pt x="71" y="146"/>
                  </a:cubicBezTo>
                  <a:cubicBezTo>
                    <a:pt x="72" y="146"/>
                    <a:pt x="74" y="145"/>
                    <a:pt x="75" y="145"/>
                  </a:cubicBezTo>
                  <a:cubicBezTo>
                    <a:pt x="76" y="145"/>
                    <a:pt x="77" y="146"/>
                    <a:pt x="77" y="147"/>
                  </a:cubicBezTo>
                  <a:cubicBezTo>
                    <a:pt x="78" y="147"/>
                    <a:pt x="77" y="144"/>
                    <a:pt x="79" y="144"/>
                  </a:cubicBezTo>
                  <a:cubicBezTo>
                    <a:pt x="75" y="143"/>
                    <a:pt x="71" y="143"/>
                    <a:pt x="67" y="142"/>
                  </a:cubicBezTo>
                  <a:close/>
                  <a:moveTo>
                    <a:pt x="57" y="143"/>
                  </a:moveTo>
                  <a:cubicBezTo>
                    <a:pt x="59" y="144"/>
                    <a:pt x="59" y="146"/>
                    <a:pt x="61" y="147"/>
                  </a:cubicBezTo>
                  <a:cubicBezTo>
                    <a:pt x="61" y="144"/>
                    <a:pt x="59" y="142"/>
                    <a:pt x="57" y="143"/>
                  </a:cubicBezTo>
                  <a:close/>
                  <a:moveTo>
                    <a:pt x="129" y="145"/>
                  </a:moveTo>
                  <a:cubicBezTo>
                    <a:pt x="131" y="145"/>
                    <a:pt x="134" y="144"/>
                    <a:pt x="137" y="144"/>
                  </a:cubicBezTo>
                  <a:cubicBezTo>
                    <a:pt x="136" y="142"/>
                    <a:pt x="131" y="144"/>
                    <a:pt x="129" y="145"/>
                  </a:cubicBezTo>
                  <a:close/>
                  <a:moveTo>
                    <a:pt x="63" y="143"/>
                  </a:moveTo>
                  <a:cubicBezTo>
                    <a:pt x="62" y="144"/>
                    <a:pt x="64" y="145"/>
                    <a:pt x="64" y="147"/>
                  </a:cubicBezTo>
                  <a:cubicBezTo>
                    <a:pt x="66" y="147"/>
                    <a:pt x="65" y="146"/>
                    <a:pt x="66" y="145"/>
                  </a:cubicBezTo>
                  <a:cubicBezTo>
                    <a:pt x="66" y="144"/>
                    <a:pt x="64" y="144"/>
                    <a:pt x="63" y="143"/>
                  </a:cubicBezTo>
                  <a:close/>
                  <a:moveTo>
                    <a:pt x="149" y="147"/>
                  </a:moveTo>
                  <a:cubicBezTo>
                    <a:pt x="156" y="148"/>
                    <a:pt x="163" y="146"/>
                    <a:pt x="167" y="145"/>
                  </a:cubicBezTo>
                  <a:cubicBezTo>
                    <a:pt x="160" y="145"/>
                    <a:pt x="154" y="143"/>
                    <a:pt x="149" y="147"/>
                  </a:cubicBezTo>
                  <a:close/>
                  <a:moveTo>
                    <a:pt x="96" y="147"/>
                  </a:moveTo>
                  <a:cubicBezTo>
                    <a:pt x="100" y="147"/>
                    <a:pt x="108" y="148"/>
                    <a:pt x="110" y="145"/>
                  </a:cubicBezTo>
                  <a:cubicBezTo>
                    <a:pt x="107" y="143"/>
                    <a:pt x="100" y="146"/>
                    <a:pt x="96" y="147"/>
                  </a:cubicBezTo>
                  <a:close/>
                  <a:moveTo>
                    <a:pt x="80" y="144"/>
                  </a:moveTo>
                  <a:cubicBezTo>
                    <a:pt x="82" y="148"/>
                    <a:pt x="89" y="147"/>
                    <a:pt x="93" y="145"/>
                  </a:cubicBezTo>
                  <a:cubicBezTo>
                    <a:pt x="89" y="144"/>
                    <a:pt x="84" y="145"/>
                    <a:pt x="80" y="144"/>
                  </a:cubicBezTo>
                  <a:close/>
                  <a:moveTo>
                    <a:pt x="147" y="146"/>
                  </a:moveTo>
                  <a:cubicBezTo>
                    <a:pt x="143" y="147"/>
                    <a:pt x="137" y="147"/>
                    <a:pt x="134" y="149"/>
                  </a:cubicBezTo>
                  <a:cubicBezTo>
                    <a:pt x="139" y="149"/>
                    <a:pt x="145" y="149"/>
                    <a:pt x="147" y="146"/>
                  </a:cubicBezTo>
                  <a:close/>
                  <a:moveTo>
                    <a:pt x="72" y="149"/>
                  </a:moveTo>
                  <a:cubicBezTo>
                    <a:pt x="75" y="154"/>
                    <a:pt x="74" y="160"/>
                    <a:pt x="72" y="166"/>
                  </a:cubicBezTo>
                  <a:cubicBezTo>
                    <a:pt x="73" y="166"/>
                    <a:pt x="74" y="166"/>
                    <a:pt x="74" y="167"/>
                  </a:cubicBezTo>
                  <a:cubicBezTo>
                    <a:pt x="73" y="163"/>
                    <a:pt x="77" y="154"/>
                    <a:pt x="77" y="150"/>
                  </a:cubicBezTo>
                  <a:cubicBezTo>
                    <a:pt x="76" y="149"/>
                    <a:pt x="75" y="146"/>
                    <a:pt x="72" y="149"/>
                  </a:cubicBezTo>
                  <a:close/>
                  <a:moveTo>
                    <a:pt x="68" y="147"/>
                  </a:moveTo>
                  <a:cubicBezTo>
                    <a:pt x="66" y="151"/>
                    <a:pt x="67" y="155"/>
                    <a:pt x="68" y="159"/>
                  </a:cubicBezTo>
                  <a:cubicBezTo>
                    <a:pt x="68" y="155"/>
                    <a:pt x="72" y="149"/>
                    <a:pt x="68" y="147"/>
                  </a:cubicBezTo>
                  <a:close/>
                  <a:moveTo>
                    <a:pt x="54" y="148"/>
                  </a:moveTo>
                  <a:cubicBezTo>
                    <a:pt x="52" y="148"/>
                    <a:pt x="53" y="151"/>
                    <a:pt x="54" y="150"/>
                  </a:cubicBezTo>
                  <a:cubicBezTo>
                    <a:pt x="54" y="149"/>
                    <a:pt x="53" y="149"/>
                    <a:pt x="54" y="148"/>
                  </a:cubicBezTo>
                  <a:close/>
                  <a:moveTo>
                    <a:pt x="80" y="148"/>
                  </a:moveTo>
                  <a:cubicBezTo>
                    <a:pt x="79" y="149"/>
                    <a:pt x="79" y="151"/>
                    <a:pt x="79" y="152"/>
                  </a:cubicBezTo>
                  <a:cubicBezTo>
                    <a:pt x="80" y="151"/>
                    <a:pt x="81" y="149"/>
                    <a:pt x="80" y="148"/>
                  </a:cubicBezTo>
                  <a:close/>
                  <a:moveTo>
                    <a:pt x="88" y="149"/>
                  </a:moveTo>
                  <a:cubicBezTo>
                    <a:pt x="91" y="152"/>
                    <a:pt x="97" y="149"/>
                    <a:pt x="103" y="149"/>
                  </a:cubicBezTo>
                  <a:cubicBezTo>
                    <a:pt x="99" y="148"/>
                    <a:pt x="94" y="150"/>
                    <a:pt x="88" y="149"/>
                  </a:cubicBezTo>
                  <a:close/>
                  <a:moveTo>
                    <a:pt x="155" y="149"/>
                  </a:moveTo>
                  <a:cubicBezTo>
                    <a:pt x="152" y="149"/>
                    <a:pt x="149" y="150"/>
                    <a:pt x="146" y="150"/>
                  </a:cubicBezTo>
                  <a:cubicBezTo>
                    <a:pt x="147" y="153"/>
                    <a:pt x="152" y="150"/>
                    <a:pt x="155" y="149"/>
                  </a:cubicBezTo>
                  <a:close/>
                  <a:moveTo>
                    <a:pt x="144" y="150"/>
                  </a:moveTo>
                  <a:cubicBezTo>
                    <a:pt x="142" y="150"/>
                    <a:pt x="140" y="151"/>
                    <a:pt x="138" y="150"/>
                  </a:cubicBezTo>
                  <a:cubicBezTo>
                    <a:pt x="138" y="151"/>
                    <a:pt x="138" y="153"/>
                    <a:pt x="137" y="152"/>
                  </a:cubicBezTo>
                  <a:cubicBezTo>
                    <a:pt x="139" y="153"/>
                    <a:pt x="142" y="152"/>
                    <a:pt x="144" y="152"/>
                  </a:cubicBezTo>
                  <a:cubicBezTo>
                    <a:pt x="145" y="151"/>
                    <a:pt x="144" y="151"/>
                    <a:pt x="144" y="150"/>
                  </a:cubicBezTo>
                  <a:close/>
                  <a:moveTo>
                    <a:pt x="57" y="150"/>
                  </a:moveTo>
                  <a:cubicBezTo>
                    <a:pt x="55" y="153"/>
                    <a:pt x="56" y="158"/>
                    <a:pt x="56" y="161"/>
                  </a:cubicBezTo>
                  <a:cubicBezTo>
                    <a:pt x="59" y="159"/>
                    <a:pt x="59" y="153"/>
                    <a:pt x="57" y="150"/>
                  </a:cubicBezTo>
                  <a:close/>
                  <a:moveTo>
                    <a:pt x="36" y="150"/>
                  </a:moveTo>
                  <a:cubicBezTo>
                    <a:pt x="37" y="153"/>
                    <a:pt x="39" y="154"/>
                    <a:pt x="42" y="154"/>
                  </a:cubicBezTo>
                  <a:cubicBezTo>
                    <a:pt x="40" y="153"/>
                    <a:pt x="39" y="151"/>
                    <a:pt x="36" y="150"/>
                  </a:cubicBezTo>
                  <a:close/>
                  <a:moveTo>
                    <a:pt x="83" y="151"/>
                  </a:moveTo>
                  <a:cubicBezTo>
                    <a:pt x="82" y="153"/>
                    <a:pt x="80" y="158"/>
                    <a:pt x="81" y="161"/>
                  </a:cubicBezTo>
                  <a:cubicBezTo>
                    <a:pt x="83" y="159"/>
                    <a:pt x="85" y="154"/>
                    <a:pt x="83" y="151"/>
                  </a:cubicBezTo>
                  <a:close/>
                  <a:moveTo>
                    <a:pt x="134" y="151"/>
                  </a:moveTo>
                  <a:cubicBezTo>
                    <a:pt x="127" y="152"/>
                    <a:pt x="118" y="153"/>
                    <a:pt x="113" y="154"/>
                  </a:cubicBezTo>
                  <a:cubicBezTo>
                    <a:pt x="120" y="155"/>
                    <a:pt x="127" y="154"/>
                    <a:pt x="134" y="151"/>
                  </a:cubicBezTo>
                  <a:close/>
                  <a:moveTo>
                    <a:pt x="62" y="152"/>
                  </a:moveTo>
                  <a:cubicBezTo>
                    <a:pt x="60" y="153"/>
                    <a:pt x="63" y="157"/>
                    <a:pt x="62" y="159"/>
                  </a:cubicBezTo>
                  <a:cubicBezTo>
                    <a:pt x="63" y="157"/>
                    <a:pt x="64" y="153"/>
                    <a:pt x="62" y="152"/>
                  </a:cubicBezTo>
                  <a:close/>
                  <a:moveTo>
                    <a:pt x="94" y="153"/>
                  </a:moveTo>
                  <a:cubicBezTo>
                    <a:pt x="93" y="152"/>
                    <a:pt x="91" y="153"/>
                    <a:pt x="90" y="153"/>
                  </a:cubicBezTo>
                  <a:cubicBezTo>
                    <a:pt x="90" y="155"/>
                    <a:pt x="92" y="154"/>
                    <a:pt x="93" y="155"/>
                  </a:cubicBezTo>
                  <a:cubicBezTo>
                    <a:pt x="94" y="155"/>
                    <a:pt x="92" y="154"/>
                    <a:pt x="93" y="153"/>
                  </a:cubicBezTo>
                  <a:cubicBezTo>
                    <a:pt x="93" y="153"/>
                    <a:pt x="94" y="153"/>
                    <a:pt x="94" y="153"/>
                  </a:cubicBezTo>
                  <a:close/>
                  <a:moveTo>
                    <a:pt x="105" y="153"/>
                  </a:moveTo>
                  <a:cubicBezTo>
                    <a:pt x="103" y="154"/>
                    <a:pt x="101" y="153"/>
                    <a:pt x="99" y="154"/>
                  </a:cubicBezTo>
                  <a:cubicBezTo>
                    <a:pt x="100" y="155"/>
                    <a:pt x="104" y="156"/>
                    <a:pt x="106" y="156"/>
                  </a:cubicBezTo>
                  <a:cubicBezTo>
                    <a:pt x="105" y="155"/>
                    <a:pt x="105" y="154"/>
                    <a:pt x="105" y="153"/>
                  </a:cubicBezTo>
                  <a:close/>
                  <a:moveTo>
                    <a:pt x="72" y="153"/>
                  </a:moveTo>
                  <a:cubicBezTo>
                    <a:pt x="70" y="156"/>
                    <a:pt x="69" y="161"/>
                    <a:pt x="70" y="164"/>
                  </a:cubicBezTo>
                  <a:cubicBezTo>
                    <a:pt x="72" y="162"/>
                    <a:pt x="72" y="157"/>
                    <a:pt x="72" y="153"/>
                  </a:cubicBezTo>
                  <a:close/>
                  <a:moveTo>
                    <a:pt x="142" y="154"/>
                  </a:moveTo>
                  <a:cubicBezTo>
                    <a:pt x="138" y="153"/>
                    <a:pt x="134" y="156"/>
                    <a:pt x="130" y="155"/>
                  </a:cubicBezTo>
                  <a:cubicBezTo>
                    <a:pt x="133" y="156"/>
                    <a:pt x="138" y="155"/>
                    <a:pt x="142" y="154"/>
                  </a:cubicBezTo>
                  <a:close/>
                  <a:moveTo>
                    <a:pt x="148" y="155"/>
                  </a:moveTo>
                  <a:cubicBezTo>
                    <a:pt x="145" y="156"/>
                    <a:pt x="140" y="156"/>
                    <a:pt x="138" y="157"/>
                  </a:cubicBezTo>
                  <a:cubicBezTo>
                    <a:pt x="137" y="157"/>
                    <a:pt x="135" y="157"/>
                    <a:pt x="137" y="157"/>
                  </a:cubicBezTo>
                  <a:cubicBezTo>
                    <a:pt x="141" y="158"/>
                    <a:pt x="145" y="156"/>
                    <a:pt x="148" y="155"/>
                  </a:cubicBezTo>
                  <a:close/>
                  <a:moveTo>
                    <a:pt x="89" y="156"/>
                  </a:moveTo>
                  <a:cubicBezTo>
                    <a:pt x="88" y="156"/>
                    <a:pt x="87" y="156"/>
                    <a:pt x="87" y="157"/>
                  </a:cubicBezTo>
                  <a:cubicBezTo>
                    <a:pt x="88" y="157"/>
                    <a:pt x="89" y="157"/>
                    <a:pt x="89" y="156"/>
                  </a:cubicBezTo>
                  <a:close/>
                  <a:moveTo>
                    <a:pt x="132" y="157"/>
                  </a:moveTo>
                  <a:cubicBezTo>
                    <a:pt x="127" y="159"/>
                    <a:pt x="120" y="157"/>
                    <a:pt x="116" y="160"/>
                  </a:cubicBezTo>
                  <a:cubicBezTo>
                    <a:pt x="121" y="158"/>
                    <a:pt x="129" y="160"/>
                    <a:pt x="132" y="157"/>
                  </a:cubicBezTo>
                  <a:close/>
                  <a:moveTo>
                    <a:pt x="100" y="158"/>
                  </a:moveTo>
                  <a:cubicBezTo>
                    <a:pt x="100" y="158"/>
                    <a:pt x="100" y="159"/>
                    <a:pt x="100" y="159"/>
                  </a:cubicBezTo>
                  <a:cubicBezTo>
                    <a:pt x="101" y="159"/>
                    <a:pt x="101" y="158"/>
                    <a:pt x="102" y="159"/>
                  </a:cubicBezTo>
                  <a:cubicBezTo>
                    <a:pt x="101" y="158"/>
                    <a:pt x="100" y="157"/>
                    <a:pt x="100" y="158"/>
                  </a:cubicBezTo>
                  <a:close/>
                  <a:moveTo>
                    <a:pt x="52" y="165"/>
                  </a:moveTo>
                  <a:cubicBezTo>
                    <a:pt x="49" y="174"/>
                    <a:pt x="52" y="186"/>
                    <a:pt x="56" y="193"/>
                  </a:cubicBezTo>
                  <a:cubicBezTo>
                    <a:pt x="55" y="185"/>
                    <a:pt x="52" y="174"/>
                    <a:pt x="52" y="165"/>
                  </a:cubicBezTo>
                  <a:close/>
                  <a:moveTo>
                    <a:pt x="83" y="166"/>
                  </a:moveTo>
                  <a:cubicBezTo>
                    <a:pt x="82" y="167"/>
                    <a:pt x="80" y="168"/>
                    <a:pt x="80" y="170"/>
                  </a:cubicBezTo>
                  <a:cubicBezTo>
                    <a:pt x="82" y="169"/>
                    <a:pt x="83" y="168"/>
                    <a:pt x="83" y="166"/>
                  </a:cubicBezTo>
                  <a:close/>
                  <a:moveTo>
                    <a:pt x="78" y="166"/>
                  </a:moveTo>
                  <a:cubicBezTo>
                    <a:pt x="77" y="167"/>
                    <a:pt x="76" y="168"/>
                    <a:pt x="75" y="168"/>
                  </a:cubicBezTo>
                  <a:cubicBezTo>
                    <a:pt x="76" y="171"/>
                    <a:pt x="75" y="175"/>
                    <a:pt x="75" y="178"/>
                  </a:cubicBezTo>
                  <a:cubicBezTo>
                    <a:pt x="77" y="176"/>
                    <a:pt x="78" y="171"/>
                    <a:pt x="78" y="166"/>
                  </a:cubicBezTo>
                  <a:close/>
                  <a:moveTo>
                    <a:pt x="67" y="166"/>
                  </a:moveTo>
                  <a:cubicBezTo>
                    <a:pt x="65" y="167"/>
                    <a:pt x="65" y="169"/>
                    <a:pt x="63" y="170"/>
                  </a:cubicBezTo>
                  <a:cubicBezTo>
                    <a:pt x="64" y="175"/>
                    <a:pt x="65" y="182"/>
                    <a:pt x="66" y="186"/>
                  </a:cubicBezTo>
                  <a:cubicBezTo>
                    <a:pt x="68" y="181"/>
                    <a:pt x="67" y="172"/>
                    <a:pt x="67" y="166"/>
                  </a:cubicBezTo>
                  <a:close/>
                  <a:moveTo>
                    <a:pt x="71" y="175"/>
                  </a:moveTo>
                  <a:cubicBezTo>
                    <a:pt x="69" y="177"/>
                    <a:pt x="71" y="181"/>
                    <a:pt x="71" y="184"/>
                  </a:cubicBezTo>
                  <a:cubicBezTo>
                    <a:pt x="71" y="182"/>
                    <a:pt x="71" y="178"/>
                    <a:pt x="71" y="175"/>
                  </a:cubicBezTo>
                  <a:close/>
                  <a:moveTo>
                    <a:pt x="62" y="182"/>
                  </a:moveTo>
                  <a:cubicBezTo>
                    <a:pt x="60" y="184"/>
                    <a:pt x="61" y="189"/>
                    <a:pt x="62" y="191"/>
                  </a:cubicBezTo>
                  <a:cubicBezTo>
                    <a:pt x="64" y="189"/>
                    <a:pt x="62" y="185"/>
                    <a:pt x="62" y="182"/>
                  </a:cubicBezTo>
                  <a:close/>
                  <a:moveTo>
                    <a:pt x="75" y="184"/>
                  </a:moveTo>
                  <a:cubicBezTo>
                    <a:pt x="73" y="184"/>
                    <a:pt x="74" y="187"/>
                    <a:pt x="73" y="189"/>
                  </a:cubicBezTo>
                  <a:cubicBezTo>
                    <a:pt x="74" y="188"/>
                    <a:pt x="75" y="186"/>
                    <a:pt x="75" y="184"/>
                  </a:cubicBezTo>
                  <a:close/>
                  <a:moveTo>
                    <a:pt x="68" y="190"/>
                  </a:moveTo>
                  <a:cubicBezTo>
                    <a:pt x="66" y="192"/>
                    <a:pt x="68" y="195"/>
                    <a:pt x="68" y="198"/>
                  </a:cubicBezTo>
                  <a:cubicBezTo>
                    <a:pt x="69" y="195"/>
                    <a:pt x="69" y="193"/>
                    <a:pt x="68" y="190"/>
                  </a:cubicBezTo>
                  <a:close/>
                  <a:moveTo>
                    <a:pt x="73" y="193"/>
                  </a:moveTo>
                  <a:cubicBezTo>
                    <a:pt x="70" y="199"/>
                    <a:pt x="72" y="203"/>
                    <a:pt x="72" y="210"/>
                  </a:cubicBezTo>
                  <a:cubicBezTo>
                    <a:pt x="73" y="206"/>
                    <a:pt x="72" y="199"/>
                    <a:pt x="73" y="193"/>
                  </a:cubicBezTo>
                  <a:close/>
                  <a:moveTo>
                    <a:pt x="59" y="196"/>
                  </a:moveTo>
                  <a:cubicBezTo>
                    <a:pt x="58" y="196"/>
                    <a:pt x="58" y="197"/>
                    <a:pt x="57" y="197"/>
                  </a:cubicBezTo>
                  <a:cubicBezTo>
                    <a:pt x="61" y="203"/>
                    <a:pt x="63" y="210"/>
                    <a:pt x="68" y="215"/>
                  </a:cubicBezTo>
                  <a:cubicBezTo>
                    <a:pt x="66" y="207"/>
                    <a:pt x="59" y="205"/>
                    <a:pt x="59" y="196"/>
                  </a:cubicBezTo>
                  <a:close/>
                  <a:moveTo>
                    <a:pt x="73" y="210"/>
                  </a:moveTo>
                  <a:cubicBezTo>
                    <a:pt x="71" y="213"/>
                    <a:pt x="75" y="219"/>
                    <a:pt x="74" y="222"/>
                  </a:cubicBezTo>
                  <a:cubicBezTo>
                    <a:pt x="75" y="223"/>
                    <a:pt x="75" y="224"/>
                    <a:pt x="77" y="224"/>
                  </a:cubicBezTo>
                  <a:cubicBezTo>
                    <a:pt x="74" y="221"/>
                    <a:pt x="74" y="215"/>
                    <a:pt x="73" y="210"/>
                  </a:cubicBez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304309" y="943660"/>
              <a:ext cx="73850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>
                      <a:alpha val="7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rPr>
                <a:t>1745</a:t>
              </a:r>
              <a:endParaRPr lang="en-US" altLang="zh-CN" sz="28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155247" y="1084928"/>
            <a:ext cx="1427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800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致 谢 </a:t>
            </a:r>
            <a:r>
              <a:rPr lang="zh-CN" altLang="en-US" sz="2800" dirty="0" smtClean="0">
                <a:solidFill>
                  <a:srgbClr val="FFFFFF">
                    <a:alpha val="70000"/>
                  </a:srgbClr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endParaRPr lang="zh-CN" altLang="en-US" sz="2800" dirty="0" smtClean="0">
              <a:solidFill>
                <a:srgbClr val="FFFFFF">
                  <a:alpha val="70000"/>
                </a:srgb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85950" y="1878330"/>
            <a:ext cx="5674995" cy="2848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000"/>
              </a:lnSpc>
              <a:spcBef>
                <a:spcPts val="500"/>
              </a:spcBef>
            </a:pPr>
            <a:r>
              <a:rPr lang="en-US" altLang="zh-CN" sz="2000">
                <a:solidFill>
                  <a:schemeClr val="bg1">
                    <a:lumMod val="9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         </a:t>
            </a: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历时近一月，实践报告终于完成！</a:t>
            </a:r>
            <a:endParaRPr lang="en-US" altLang="zh-CN" sz="2000" dirty="0">
              <a:solidFill>
                <a:prstClr val="white">
                  <a:alpha val="7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fontAlgn="auto">
              <a:lnSpc>
                <a:spcPts val="3000"/>
              </a:lnSpc>
              <a:spcBef>
                <a:spcPts val="500"/>
              </a:spcBef>
            </a:pP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        在整个制作过程中，我们收益良多。特别感谢</a:t>
            </a:r>
            <a:r>
              <a:rPr lang="en-US" altLang="zh-CN" sz="2000" dirty="0">
                <a:solidFill>
                  <a:srgbClr val="FFFF00">
                    <a:alpha val="7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乔建魁</a:t>
            </a: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老师，</a:t>
            </a:r>
            <a:r>
              <a:rPr lang="en-US" altLang="zh-CN" sz="2000" dirty="0">
                <a:solidFill>
                  <a:srgbClr val="FFFF00">
                    <a:alpha val="7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徐文静</a:t>
            </a: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老师的技术指导，</a:t>
            </a:r>
            <a:r>
              <a:rPr lang="zh-CN" altLang="en-US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尤其</a:t>
            </a: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感谢</a:t>
            </a:r>
            <a:r>
              <a:rPr lang="en-US" altLang="zh-CN" sz="2000" dirty="0">
                <a:solidFill>
                  <a:srgbClr val="FFFF00">
                    <a:alpha val="7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孙迎霞</a:t>
            </a: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老师的全程支持和帮助！因为老师的真诚帮助，因为团队的不懈努力，我们的作品才得以完成。在此，感恩每一位为这份</a:t>
            </a:r>
            <a:r>
              <a:rPr lang="en-US" altLang="zh-CN" sz="2000" b="1" dirty="0">
                <a:solidFill>
                  <a:prstClr val="white">
                    <a:alpha val="70000"/>
                  </a:prstClr>
                </a:solidFill>
                <a:latin typeface="华文隶书" panose="02010800040101010101" charset="-122"/>
                <a:ea typeface="华文隶书" panose="02010800040101010101" charset="-122"/>
              </a:rPr>
              <a:t>PPT</a:t>
            </a:r>
            <a:r>
              <a:rPr lang="en-US" altLang="zh-CN" sz="20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 做出贡献的人！</a:t>
            </a:r>
            <a:endParaRPr lang="zh-CN" altLang="en-US" sz="2000">
              <a:solidFill>
                <a:schemeClr val="bg1">
                  <a:lumMod val="9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802005" y="4386580"/>
            <a:ext cx="457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18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27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27584" y="627534"/>
            <a:ext cx="2134874" cy="893316"/>
            <a:chOff x="1706467" y="941888"/>
            <a:chExt cx="1657123" cy="693406"/>
          </a:xfrm>
        </p:grpSpPr>
        <p:pic>
          <p:nvPicPr>
            <p:cNvPr id="14" name="Picture 8" descr="C:\Users\ABC\Desktop\GR-010 (2)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467" y="941888"/>
              <a:ext cx="1657123" cy="69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1958804" y="1153770"/>
              <a:ext cx="662454" cy="3336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200" dirty="0" smtClean="0">
                  <a:solidFill>
                    <a:prstClr val="white">
                      <a:alpha val="70000"/>
                    </a:prstClr>
                  </a:solidFill>
                  <a:latin typeface="方正卡通简体"/>
                  <a:ea typeface="方正卡通简体"/>
                </a:rPr>
                <a:t> </a:t>
              </a:r>
              <a:r>
                <a:rPr lang="zh-CN" altLang="en-US" sz="2200" dirty="0" smtClean="0">
                  <a:solidFill>
                    <a:prstClr val="white">
                      <a:alpha val="70000"/>
                    </a:prstClr>
                  </a:solidFill>
                  <a:latin typeface="方正卡通简体"/>
                  <a:ea typeface="方正卡通简体"/>
                </a:rPr>
                <a:t>目录</a:t>
              </a:r>
              <a:endParaRPr lang="zh-CN" altLang="en-US" sz="2200" dirty="0">
                <a:solidFill>
                  <a:prstClr val="white">
                    <a:alpha val="70000"/>
                  </a:prstClr>
                </a:solidFill>
                <a:latin typeface="方正卡通简体"/>
                <a:ea typeface="方正卡通简体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72360" y="1503680"/>
            <a:ext cx="151638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一、任务</a:t>
            </a:r>
            <a:endParaRPr lang="zh-CN" altLang="en-US" sz="2000" dirty="0" smtClean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418" y="1917581"/>
            <a:ext cx="33614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 smtClean="0">
                <a:solidFill>
                  <a:schemeClr val="bg1">
                    <a:lumMod val="95000"/>
                    <a:alpha val="70000"/>
                  </a:schemeClr>
                </a:solidFill>
                <a:latin typeface="Times New Roman" panose="02020603050405020304" charset="0"/>
              </a:rPr>
              <a:t>1.</a:t>
            </a:r>
            <a:r>
              <a:rPr lang="zh-CN" altLang="en-US" dirty="0" smtClean="0">
                <a:solidFill>
                  <a:schemeClr val="bg1">
                    <a:lumMod val="95000"/>
                    <a:alpha val="70000"/>
                  </a:schemeClr>
                </a:solidFill>
                <a:latin typeface="Times New Roman" panose="02020603050405020304" charset="0"/>
              </a:rPr>
              <a:t>每层班级名称、班主任寄语</a:t>
            </a:r>
            <a:endParaRPr lang="zh-CN" altLang="en-US" dirty="0" smtClean="0">
              <a:solidFill>
                <a:schemeClr val="bg1">
                  <a:lumMod val="95000"/>
                  <a:alpha val="7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5688" y="2316227"/>
            <a:ext cx="475252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 smtClean="0">
                <a:latin typeface="Times New Roman" panose="02020603050405020304" charset="0"/>
              </a:rPr>
              <a:t>2.</a:t>
            </a:r>
            <a:r>
              <a:rPr lang="zh-CN" altLang="en-US" dirty="0" smtClean="0">
                <a:latin typeface="Times New Roman" panose="02020603050405020304" charset="0"/>
              </a:rPr>
              <a:t>观察消防栓的位置、教室、安全通道情况</a:t>
            </a: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8548" y="2723128"/>
            <a:ext cx="15121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 smtClean="0">
                <a:latin typeface="Times New Roman" panose="02020603050405020304" charset="0"/>
              </a:rPr>
              <a:t>3.</a:t>
            </a:r>
            <a:r>
              <a:rPr lang="zh-CN" altLang="en-US" dirty="0" smtClean="0">
                <a:latin typeface="Times New Roman" panose="02020603050405020304" charset="0"/>
              </a:rPr>
              <a:t>其他问题</a:t>
            </a:r>
            <a:endParaRPr lang="zh-CN" altLang="en-US" dirty="0" smtClean="0">
              <a:latin typeface="Times New Roman" panose="02020603050405020304" charset="0"/>
            </a:endParaRPr>
          </a:p>
          <a:p>
            <a:endParaRPr lang="zh-CN" altLang="en-US" dirty="0">
              <a:latin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67940" y="1841500"/>
            <a:ext cx="4852670" cy="1579245"/>
            <a:chOff x="2267744" y="1860962"/>
            <a:chExt cx="5040560" cy="1991841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267744" y="2365018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267744" y="2869074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267744" y="3373130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2267744" y="1860962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267744" y="3852803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668548" y="3097644"/>
            <a:ext cx="197644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 smtClean="0">
                <a:latin typeface="Times New Roman" panose="02020603050405020304" charset="0"/>
              </a:rPr>
              <a:t>4.</a:t>
            </a:r>
            <a:r>
              <a:rPr lang="zh-CN" altLang="en-US" dirty="0" smtClean="0">
                <a:latin typeface="Times New Roman" panose="02020603050405020304" charset="0"/>
              </a:rPr>
              <a:t>画楼层平面图</a:t>
            </a:r>
            <a:endParaRPr lang="zh-CN" altLang="en-US" dirty="0" smtClean="0">
              <a:latin typeface="Times New Roman" panose="02020603050405020304" charset="0"/>
            </a:endParaRPr>
          </a:p>
          <a:p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084" name="Freeform 19"/>
          <p:cNvSpPr>
            <a:spLocks noEditPoints="1"/>
          </p:cNvSpPr>
          <p:nvPr/>
        </p:nvSpPr>
        <p:spPr bwMode="auto">
          <a:xfrm>
            <a:off x="1331640" y="1491630"/>
            <a:ext cx="184346" cy="214946"/>
          </a:xfrm>
          <a:custGeom>
            <a:avLst/>
            <a:gdLst>
              <a:gd name="T0" fmla="*/ 27 w 59"/>
              <a:gd name="T1" fmla="*/ 65 h 69"/>
              <a:gd name="T2" fmla="*/ 26 w 59"/>
              <a:gd name="T3" fmla="*/ 50 h 69"/>
              <a:gd name="T4" fmla="*/ 12 w 59"/>
              <a:gd name="T5" fmla="*/ 56 h 69"/>
              <a:gd name="T6" fmla="*/ 14 w 59"/>
              <a:gd name="T7" fmla="*/ 36 h 69"/>
              <a:gd name="T8" fmla="*/ 3 w 59"/>
              <a:gd name="T9" fmla="*/ 21 h 69"/>
              <a:gd name="T10" fmla="*/ 7 w 59"/>
              <a:gd name="T11" fmla="*/ 17 h 69"/>
              <a:gd name="T12" fmla="*/ 22 w 59"/>
              <a:gd name="T13" fmla="*/ 21 h 69"/>
              <a:gd name="T14" fmla="*/ 27 w 59"/>
              <a:gd name="T15" fmla="*/ 2 h 69"/>
              <a:gd name="T16" fmla="*/ 35 w 59"/>
              <a:gd name="T17" fmla="*/ 14 h 69"/>
              <a:gd name="T18" fmla="*/ 50 w 59"/>
              <a:gd name="T19" fmla="*/ 9 h 69"/>
              <a:gd name="T20" fmla="*/ 48 w 59"/>
              <a:gd name="T21" fmla="*/ 21 h 69"/>
              <a:gd name="T22" fmla="*/ 59 w 59"/>
              <a:gd name="T23" fmla="*/ 25 h 69"/>
              <a:gd name="T24" fmla="*/ 49 w 59"/>
              <a:gd name="T25" fmla="*/ 36 h 69"/>
              <a:gd name="T26" fmla="*/ 56 w 59"/>
              <a:gd name="T27" fmla="*/ 51 h 69"/>
              <a:gd name="T28" fmla="*/ 39 w 59"/>
              <a:gd name="T29" fmla="*/ 49 h 69"/>
              <a:gd name="T30" fmla="*/ 27 w 59"/>
              <a:gd name="T31" fmla="*/ 65 h 69"/>
              <a:gd name="T32" fmla="*/ 33 w 59"/>
              <a:gd name="T33" fmla="*/ 40 h 69"/>
              <a:gd name="T34" fmla="*/ 31 w 59"/>
              <a:gd name="T35" fmla="*/ 63 h 69"/>
              <a:gd name="T36" fmla="*/ 33 w 59"/>
              <a:gd name="T37" fmla="*/ 40 h 69"/>
              <a:gd name="T38" fmla="*/ 30 w 59"/>
              <a:gd name="T39" fmla="*/ 36 h 69"/>
              <a:gd name="T40" fmla="*/ 20 w 59"/>
              <a:gd name="T41" fmla="*/ 38 h 69"/>
              <a:gd name="T42" fmla="*/ 12 w 59"/>
              <a:gd name="T43" fmla="*/ 53 h 69"/>
              <a:gd name="T44" fmla="*/ 30 w 59"/>
              <a:gd name="T45" fmla="*/ 36 h 69"/>
              <a:gd name="T46" fmla="*/ 46 w 59"/>
              <a:gd name="T47" fmla="*/ 51 h 69"/>
              <a:gd name="T48" fmla="*/ 54 w 59"/>
              <a:gd name="T49" fmla="*/ 47 h 69"/>
              <a:gd name="T50" fmla="*/ 37 w 59"/>
              <a:gd name="T51" fmla="*/ 37 h 69"/>
              <a:gd name="T52" fmla="*/ 46 w 59"/>
              <a:gd name="T53" fmla="*/ 51 h 69"/>
              <a:gd name="T54" fmla="*/ 30 w 59"/>
              <a:gd name="T55" fmla="*/ 33 h 69"/>
              <a:gd name="T56" fmla="*/ 6 w 59"/>
              <a:gd name="T57" fmla="*/ 23 h 69"/>
              <a:gd name="T58" fmla="*/ 30 w 59"/>
              <a:gd name="T59" fmla="*/ 33 h 69"/>
              <a:gd name="T60" fmla="*/ 56 w 59"/>
              <a:gd name="T61" fmla="*/ 28 h 69"/>
              <a:gd name="T62" fmla="*/ 51 w 59"/>
              <a:gd name="T63" fmla="*/ 23 h 69"/>
              <a:gd name="T64" fmla="*/ 39 w 59"/>
              <a:gd name="T65" fmla="*/ 34 h 69"/>
              <a:gd name="T66" fmla="*/ 56 w 59"/>
              <a:gd name="T67" fmla="*/ 28 h 69"/>
              <a:gd name="T68" fmla="*/ 36 w 59"/>
              <a:gd name="T69" fmla="*/ 29 h 69"/>
              <a:gd name="T70" fmla="*/ 37 w 59"/>
              <a:gd name="T71" fmla="*/ 29 h 69"/>
              <a:gd name="T72" fmla="*/ 47 w 59"/>
              <a:gd name="T73" fmla="*/ 10 h 69"/>
              <a:gd name="T74" fmla="*/ 36 w 59"/>
              <a:gd name="T75" fmla="*/ 29 h 69"/>
              <a:gd name="T76" fmla="*/ 24 w 59"/>
              <a:gd name="T77" fmla="*/ 5 h 69"/>
              <a:gd name="T78" fmla="*/ 32 w 59"/>
              <a:gd name="T79" fmla="*/ 29 h 69"/>
              <a:gd name="T80" fmla="*/ 24 w 59"/>
              <a:gd name="T81" fmla="*/ 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9" h="69">
                <a:moveTo>
                  <a:pt x="27" y="65"/>
                </a:moveTo>
                <a:cubicBezTo>
                  <a:pt x="25" y="61"/>
                  <a:pt x="25" y="55"/>
                  <a:pt x="26" y="50"/>
                </a:cubicBezTo>
                <a:cubicBezTo>
                  <a:pt x="22" y="51"/>
                  <a:pt x="18" y="58"/>
                  <a:pt x="12" y="56"/>
                </a:cubicBezTo>
                <a:cubicBezTo>
                  <a:pt x="3" y="54"/>
                  <a:pt x="8" y="39"/>
                  <a:pt x="14" y="36"/>
                </a:cubicBezTo>
                <a:cubicBezTo>
                  <a:pt x="7" y="35"/>
                  <a:pt x="0" y="29"/>
                  <a:pt x="3" y="21"/>
                </a:cubicBezTo>
                <a:cubicBezTo>
                  <a:pt x="5" y="19"/>
                  <a:pt x="7" y="19"/>
                  <a:pt x="7" y="17"/>
                </a:cubicBezTo>
                <a:cubicBezTo>
                  <a:pt x="14" y="15"/>
                  <a:pt x="19" y="18"/>
                  <a:pt x="22" y="21"/>
                </a:cubicBezTo>
                <a:cubicBezTo>
                  <a:pt x="19" y="17"/>
                  <a:pt x="16" y="0"/>
                  <a:pt x="27" y="2"/>
                </a:cubicBezTo>
                <a:cubicBezTo>
                  <a:pt x="31" y="3"/>
                  <a:pt x="33" y="9"/>
                  <a:pt x="35" y="14"/>
                </a:cubicBezTo>
                <a:cubicBezTo>
                  <a:pt x="37" y="8"/>
                  <a:pt x="44" y="0"/>
                  <a:pt x="50" y="9"/>
                </a:cubicBezTo>
                <a:cubicBezTo>
                  <a:pt x="50" y="14"/>
                  <a:pt x="49" y="18"/>
                  <a:pt x="48" y="21"/>
                </a:cubicBezTo>
                <a:cubicBezTo>
                  <a:pt x="53" y="19"/>
                  <a:pt x="57" y="22"/>
                  <a:pt x="59" y="25"/>
                </a:cubicBezTo>
                <a:cubicBezTo>
                  <a:pt x="59" y="32"/>
                  <a:pt x="54" y="34"/>
                  <a:pt x="49" y="36"/>
                </a:cubicBezTo>
                <a:cubicBezTo>
                  <a:pt x="53" y="40"/>
                  <a:pt x="59" y="43"/>
                  <a:pt x="56" y="51"/>
                </a:cubicBezTo>
                <a:cubicBezTo>
                  <a:pt x="52" y="55"/>
                  <a:pt x="41" y="54"/>
                  <a:pt x="39" y="49"/>
                </a:cubicBezTo>
                <a:cubicBezTo>
                  <a:pt x="39" y="58"/>
                  <a:pt x="37" y="69"/>
                  <a:pt x="27" y="65"/>
                </a:cubicBezTo>
                <a:close/>
                <a:moveTo>
                  <a:pt x="33" y="40"/>
                </a:moveTo>
                <a:cubicBezTo>
                  <a:pt x="30" y="46"/>
                  <a:pt x="25" y="58"/>
                  <a:pt x="31" y="63"/>
                </a:cubicBezTo>
                <a:cubicBezTo>
                  <a:pt x="38" y="61"/>
                  <a:pt x="37" y="45"/>
                  <a:pt x="33" y="40"/>
                </a:cubicBezTo>
                <a:close/>
                <a:moveTo>
                  <a:pt x="30" y="36"/>
                </a:moveTo>
                <a:cubicBezTo>
                  <a:pt x="27" y="39"/>
                  <a:pt x="23" y="37"/>
                  <a:pt x="20" y="38"/>
                </a:cubicBezTo>
                <a:cubicBezTo>
                  <a:pt x="13" y="39"/>
                  <a:pt x="8" y="47"/>
                  <a:pt x="12" y="53"/>
                </a:cubicBezTo>
                <a:cubicBezTo>
                  <a:pt x="22" y="52"/>
                  <a:pt x="29" y="45"/>
                  <a:pt x="30" y="36"/>
                </a:cubicBezTo>
                <a:close/>
                <a:moveTo>
                  <a:pt x="46" y="51"/>
                </a:moveTo>
                <a:cubicBezTo>
                  <a:pt x="51" y="52"/>
                  <a:pt x="54" y="50"/>
                  <a:pt x="54" y="47"/>
                </a:cubicBezTo>
                <a:cubicBezTo>
                  <a:pt x="54" y="41"/>
                  <a:pt x="44" y="37"/>
                  <a:pt x="37" y="37"/>
                </a:cubicBezTo>
                <a:cubicBezTo>
                  <a:pt x="39" y="42"/>
                  <a:pt x="41" y="49"/>
                  <a:pt x="46" y="51"/>
                </a:cubicBezTo>
                <a:close/>
                <a:moveTo>
                  <a:pt x="30" y="33"/>
                </a:moveTo>
                <a:cubicBezTo>
                  <a:pt x="25" y="27"/>
                  <a:pt x="14" y="15"/>
                  <a:pt x="6" y="23"/>
                </a:cubicBezTo>
                <a:cubicBezTo>
                  <a:pt x="6" y="36"/>
                  <a:pt x="20" y="35"/>
                  <a:pt x="30" y="33"/>
                </a:cubicBezTo>
                <a:close/>
                <a:moveTo>
                  <a:pt x="56" y="28"/>
                </a:moveTo>
                <a:cubicBezTo>
                  <a:pt x="56" y="26"/>
                  <a:pt x="53" y="23"/>
                  <a:pt x="51" y="23"/>
                </a:cubicBezTo>
                <a:cubicBezTo>
                  <a:pt x="46" y="23"/>
                  <a:pt x="40" y="31"/>
                  <a:pt x="39" y="34"/>
                </a:cubicBezTo>
                <a:cubicBezTo>
                  <a:pt x="44" y="34"/>
                  <a:pt x="56" y="34"/>
                  <a:pt x="56" y="28"/>
                </a:cubicBezTo>
                <a:close/>
                <a:moveTo>
                  <a:pt x="36" y="29"/>
                </a:moveTo>
                <a:cubicBezTo>
                  <a:pt x="36" y="29"/>
                  <a:pt x="36" y="29"/>
                  <a:pt x="37" y="29"/>
                </a:cubicBezTo>
                <a:cubicBezTo>
                  <a:pt x="41" y="24"/>
                  <a:pt x="48" y="19"/>
                  <a:pt x="47" y="10"/>
                </a:cubicBezTo>
                <a:cubicBezTo>
                  <a:pt x="37" y="5"/>
                  <a:pt x="38" y="21"/>
                  <a:pt x="36" y="29"/>
                </a:cubicBezTo>
                <a:close/>
                <a:moveTo>
                  <a:pt x="24" y="5"/>
                </a:moveTo>
                <a:cubicBezTo>
                  <a:pt x="19" y="15"/>
                  <a:pt x="29" y="23"/>
                  <a:pt x="32" y="29"/>
                </a:cubicBezTo>
                <a:cubicBezTo>
                  <a:pt x="32" y="19"/>
                  <a:pt x="33" y="7"/>
                  <a:pt x="24" y="5"/>
                </a:cubicBezTo>
                <a:close/>
              </a:path>
            </a:pathLst>
          </a:custGeom>
          <a:solidFill>
            <a:srgbClr val="F5F5F5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085" name="Group 24"/>
          <p:cNvGrpSpPr>
            <a:grpSpLocks noChangeAspect="1"/>
          </p:cNvGrpSpPr>
          <p:nvPr/>
        </p:nvGrpSpPr>
        <p:grpSpPr bwMode="auto">
          <a:xfrm>
            <a:off x="971600" y="483518"/>
            <a:ext cx="338138" cy="355600"/>
            <a:chOff x="2472" y="305"/>
            <a:chExt cx="213" cy="224"/>
          </a:xfrm>
          <a:solidFill>
            <a:srgbClr val="FFFFFF">
              <a:alpha val="50196"/>
            </a:srgbClr>
          </a:solidFill>
        </p:grpSpPr>
        <p:sp>
          <p:nvSpPr>
            <p:cNvPr id="3088" name="Freeform 25"/>
            <p:cNvSpPr>
              <a:spLocks noEditPoints="1"/>
            </p:cNvSpPr>
            <p:nvPr/>
          </p:nvSpPr>
          <p:spPr bwMode="auto">
            <a:xfrm>
              <a:off x="2586" y="437"/>
              <a:ext cx="99" cy="92"/>
            </a:xfrm>
            <a:custGeom>
              <a:avLst/>
              <a:gdLst>
                <a:gd name="T0" fmla="*/ 14 w 42"/>
                <a:gd name="T1" fmla="*/ 25 h 39"/>
                <a:gd name="T2" fmla="*/ 15 w 42"/>
                <a:gd name="T3" fmla="*/ 0 h 39"/>
                <a:gd name="T4" fmla="*/ 37 w 42"/>
                <a:gd name="T5" fmla="*/ 11 h 39"/>
                <a:gd name="T6" fmla="*/ 35 w 42"/>
                <a:gd name="T7" fmla="*/ 35 h 39"/>
                <a:gd name="T8" fmla="*/ 31 w 42"/>
                <a:gd name="T9" fmla="*/ 33 h 39"/>
                <a:gd name="T10" fmla="*/ 29 w 42"/>
                <a:gd name="T11" fmla="*/ 28 h 39"/>
                <a:gd name="T12" fmla="*/ 39 w 42"/>
                <a:gd name="T13" fmla="*/ 12 h 39"/>
                <a:gd name="T14" fmla="*/ 29 w 42"/>
                <a:gd name="T15" fmla="*/ 31 h 39"/>
                <a:gd name="T16" fmla="*/ 29 w 42"/>
                <a:gd name="T17" fmla="*/ 29 h 39"/>
                <a:gd name="T18" fmla="*/ 37 w 42"/>
                <a:gd name="T19" fmla="*/ 14 h 39"/>
                <a:gd name="T20" fmla="*/ 32 w 42"/>
                <a:gd name="T21" fmla="*/ 18 h 39"/>
                <a:gd name="T22" fmla="*/ 28 w 42"/>
                <a:gd name="T23" fmla="*/ 23 h 39"/>
                <a:gd name="T24" fmla="*/ 32 w 42"/>
                <a:gd name="T25" fmla="*/ 18 h 39"/>
                <a:gd name="T26" fmla="*/ 27 w 42"/>
                <a:gd name="T27" fmla="*/ 25 h 39"/>
                <a:gd name="T28" fmla="*/ 26 w 42"/>
                <a:gd name="T29" fmla="*/ 26 h 39"/>
                <a:gd name="T30" fmla="*/ 29 w 42"/>
                <a:gd name="T31" fmla="*/ 18 h 39"/>
                <a:gd name="T32" fmla="*/ 31 w 42"/>
                <a:gd name="T33" fmla="*/ 13 h 39"/>
                <a:gd name="T34" fmla="*/ 23 w 42"/>
                <a:gd name="T35" fmla="*/ 29 h 39"/>
                <a:gd name="T36" fmla="*/ 27 w 42"/>
                <a:gd name="T37" fmla="*/ 21 h 39"/>
                <a:gd name="T38" fmla="*/ 22 w 42"/>
                <a:gd name="T39" fmla="*/ 24 h 39"/>
                <a:gd name="T40" fmla="*/ 26 w 42"/>
                <a:gd name="T41" fmla="*/ 16 h 39"/>
                <a:gd name="T42" fmla="*/ 23 w 42"/>
                <a:gd name="T43" fmla="*/ 23 h 39"/>
                <a:gd name="T44" fmla="*/ 29 w 42"/>
                <a:gd name="T45" fmla="*/ 15 h 39"/>
                <a:gd name="T46" fmla="*/ 28 w 42"/>
                <a:gd name="T47" fmla="*/ 13 h 39"/>
                <a:gd name="T48" fmla="*/ 20 w 42"/>
                <a:gd name="T49" fmla="*/ 30 h 39"/>
                <a:gd name="T50" fmla="*/ 22 w 42"/>
                <a:gd name="T51" fmla="*/ 26 h 39"/>
                <a:gd name="T52" fmla="*/ 21 w 42"/>
                <a:gd name="T53" fmla="*/ 18 h 39"/>
                <a:gd name="T54" fmla="*/ 15 w 42"/>
                <a:gd name="T55" fmla="*/ 37 h 39"/>
                <a:gd name="T56" fmla="*/ 23 w 42"/>
                <a:gd name="T57" fmla="*/ 18 h 39"/>
                <a:gd name="T58" fmla="*/ 23 w 42"/>
                <a:gd name="T59" fmla="*/ 22 h 39"/>
                <a:gd name="T60" fmla="*/ 19 w 42"/>
                <a:gd name="T61" fmla="*/ 30 h 39"/>
                <a:gd name="T62" fmla="*/ 26 w 42"/>
                <a:gd name="T63" fmla="*/ 14 h 39"/>
                <a:gd name="T64" fmla="*/ 16 w 42"/>
                <a:gd name="T65" fmla="*/ 33 h 39"/>
                <a:gd name="T66" fmla="*/ 15 w 42"/>
                <a:gd name="T67" fmla="*/ 35 h 39"/>
                <a:gd name="T68" fmla="*/ 16 w 42"/>
                <a:gd name="T69" fmla="*/ 31 h 39"/>
                <a:gd name="T70" fmla="*/ 17 w 42"/>
                <a:gd name="T71" fmla="*/ 27 h 39"/>
                <a:gd name="T72" fmla="*/ 23 w 42"/>
                <a:gd name="T73" fmla="*/ 14 h 39"/>
                <a:gd name="T74" fmla="*/ 16 w 42"/>
                <a:gd name="T75" fmla="*/ 17 h 39"/>
                <a:gd name="T76" fmla="*/ 21 w 42"/>
                <a:gd name="T77" fmla="*/ 10 h 39"/>
                <a:gd name="T78" fmla="*/ 15 w 42"/>
                <a:gd name="T79" fmla="*/ 21 h 39"/>
                <a:gd name="T80" fmla="*/ 15 w 42"/>
                <a:gd name="T81" fmla="*/ 20 h 39"/>
                <a:gd name="T82" fmla="*/ 16 w 42"/>
                <a:gd name="T83" fmla="*/ 14 h 39"/>
                <a:gd name="T84" fmla="*/ 14 w 42"/>
                <a:gd name="T85" fmla="*/ 23 h 39"/>
                <a:gd name="T86" fmla="*/ 19 w 42"/>
                <a:gd name="T87" fmla="*/ 12 h 39"/>
                <a:gd name="T88" fmla="*/ 19 w 42"/>
                <a:gd name="T89" fmla="*/ 10 h 39"/>
                <a:gd name="T90" fmla="*/ 16 w 42"/>
                <a:gd name="T91" fmla="*/ 16 h 39"/>
                <a:gd name="T92" fmla="*/ 16 w 42"/>
                <a:gd name="T93" fmla="*/ 10 h 39"/>
                <a:gd name="T94" fmla="*/ 12 w 42"/>
                <a:gd name="T95" fmla="*/ 17 h 39"/>
                <a:gd name="T96" fmla="*/ 11 w 42"/>
                <a:gd name="T97" fmla="*/ 18 h 39"/>
                <a:gd name="T98" fmla="*/ 13 w 42"/>
                <a:gd name="T99" fmla="*/ 16 h 39"/>
                <a:gd name="T100" fmla="*/ 16 w 42"/>
                <a:gd name="T101" fmla="*/ 9 h 39"/>
                <a:gd name="T102" fmla="*/ 12 w 42"/>
                <a:gd name="T103" fmla="*/ 15 h 39"/>
                <a:gd name="T104" fmla="*/ 12 w 42"/>
                <a:gd name="T105" fmla="*/ 16 h 39"/>
                <a:gd name="T106" fmla="*/ 17 w 42"/>
                <a:gd name="T107" fmla="*/ 4 h 39"/>
                <a:gd name="T108" fmla="*/ 5 w 42"/>
                <a:gd name="T109" fmla="*/ 16 h 39"/>
                <a:gd name="T110" fmla="*/ 3 w 42"/>
                <a:gd name="T111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39">
                  <a:moveTo>
                    <a:pt x="22" y="30"/>
                  </a:moveTo>
                  <a:cubicBezTo>
                    <a:pt x="20" y="32"/>
                    <a:pt x="18" y="35"/>
                    <a:pt x="15" y="39"/>
                  </a:cubicBezTo>
                  <a:cubicBezTo>
                    <a:pt x="13" y="39"/>
                    <a:pt x="14" y="37"/>
                    <a:pt x="14" y="36"/>
                  </a:cubicBezTo>
                  <a:cubicBezTo>
                    <a:pt x="14" y="33"/>
                    <a:pt x="14" y="29"/>
                    <a:pt x="14" y="25"/>
                  </a:cubicBezTo>
                  <a:cubicBezTo>
                    <a:pt x="12" y="24"/>
                    <a:pt x="9" y="22"/>
                    <a:pt x="7" y="20"/>
                  </a:cubicBezTo>
                  <a:cubicBezTo>
                    <a:pt x="4" y="18"/>
                    <a:pt x="2" y="17"/>
                    <a:pt x="0" y="15"/>
                  </a:cubicBezTo>
                  <a:cubicBezTo>
                    <a:pt x="5" y="13"/>
                    <a:pt x="10" y="14"/>
                    <a:pt x="15" y="13"/>
                  </a:cubicBezTo>
                  <a:cubicBezTo>
                    <a:pt x="15" y="9"/>
                    <a:pt x="15" y="5"/>
                    <a:pt x="15" y="0"/>
                  </a:cubicBezTo>
                  <a:cubicBezTo>
                    <a:pt x="17" y="1"/>
                    <a:pt x="17" y="3"/>
                    <a:pt x="18" y="4"/>
                  </a:cubicBezTo>
                  <a:cubicBezTo>
                    <a:pt x="19" y="6"/>
                    <a:pt x="21" y="7"/>
                    <a:pt x="22" y="9"/>
                  </a:cubicBezTo>
                  <a:cubicBezTo>
                    <a:pt x="22" y="10"/>
                    <a:pt x="23" y="11"/>
                    <a:pt x="23" y="12"/>
                  </a:cubicBezTo>
                  <a:cubicBezTo>
                    <a:pt x="28" y="12"/>
                    <a:pt x="33" y="12"/>
                    <a:pt x="37" y="11"/>
                  </a:cubicBezTo>
                  <a:cubicBezTo>
                    <a:pt x="39" y="11"/>
                    <a:pt x="40" y="10"/>
                    <a:pt x="42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4" y="19"/>
                    <a:pt x="31" y="20"/>
                    <a:pt x="29" y="22"/>
                  </a:cubicBezTo>
                  <a:cubicBezTo>
                    <a:pt x="31" y="27"/>
                    <a:pt x="34" y="31"/>
                    <a:pt x="35" y="35"/>
                  </a:cubicBezTo>
                  <a:cubicBezTo>
                    <a:pt x="34" y="36"/>
                    <a:pt x="34" y="35"/>
                    <a:pt x="32" y="35"/>
                  </a:cubicBezTo>
                  <a:cubicBezTo>
                    <a:pt x="29" y="33"/>
                    <a:pt x="25" y="32"/>
                    <a:pt x="22" y="30"/>
                  </a:cubicBezTo>
                  <a:close/>
                  <a:moveTo>
                    <a:pt x="33" y="33"/>
                  </a:moveTo>
                  <a:cubicBezTo>
                    <a:pt x="32" y="33"/>
                    <a:pt x="31" y="33"/>
                    <a:pt x="31" y="33"/>
                  </a:cubicBezTo>
                  <a:cubicBezTo>
                    <a:pt x="31" y="33"/>
                    <a:pt x="32" y="33"/>
                    <a:pt x="33" y="34"/>
                  </a:cubicBezTo>
                  <a:cubicBezTo>
                    <a:pt x="33" y="33"/>
                    <a:pt x="33" y="33"/>
                    <a:pt x="33" y="33"/>
                  </a:cubicBezTo>
                  <a:close/>
                  <a:moveTo>
                    <a:pt x="29" y="26"/>
                  </a:moveTo>
                  <a:cubicBezTo>
                    <a:pt x="30" y="27"/>
                    <a:pt x="29" y="27"/>
                    <a:pt x="29" y="28"/>
                  </a:cubicBezTo>
                  <a:cubicBezTo>
                    <a:pt x="30" y="29"/>
                    <a:pt x="31" y="30"/>
                    <a:pt x="32" y="31"/>
                  </a:cubicBezTo>
                  <a:cubicBezTo>
                    <a:pt x="31" y="30"/>
                    <a:pt x="31" y="27"/>
                    <a:pt x="29" y="26"/>
                  </a:cubicBezTo>
                  <a:close/>
                  <a:moveTo>
                    <a:pt x="38" y="12"/>
                  </a:moveTo>
                  <a:cubicBezTo>
                    <a:pt x="39" y="12"/>
                    <a:pt x="38" y="12"/>
                    <a:pt x="39" y="12"/>
                  </a:cubicBezTo>
                  <a:cubicBezTo>
                    <a:pt x="39" y="12"/>
                    <a:pt x="40" y="12"/>
                    <a:pt x="40" y="12"/>
                  </a:cubicBezTo>
                  <a:cubicBezTo>
                    <a:pt x="39" y="11"/>
                    <a:pt x="39" y="12"/>
                    <a:pt x="38" y="12"/>
                  </a:cubicBezTo>
                  <a:close/>
                  <a:moveTo>
                    <a:pt x="25" y="28"/>
                  </a:moveTo>
                  <a:cubicBezTo>
                    <a:pt x="26" y="29"/>
                    <a:pt x="28" y="31"/>
                    <a:pt x="29" y="31"/>
                  </a:cubicBezTo>
                  <a:cubicBezTo>
                    <a:pt x="28" y="30"/>
                    <a:pt x="26" y="28"/>
                    <a:pt x="25" y="28"/>
                  </a:cubicBezTo>
                  <a:close/>
                  <a:moveTo>
                    <a:pt x="29" y="29"/>
                  </a:moveTo>
                  <a:cubicBezTo>
                    <a:pt x="29" y="29"/>
                    <a:pt x="28" y="30"/>
                    <a:pt x="29" y="30"/>
                  </a:cubicBezTo>
                  <a:cubicBezTo>
                    <a:pt x="30" y="29"/>
                    <a:pt x="29" y="29"/>
                    <a:pt x="29" y="29"/>
                  </a:cubicBezTo>
                  <a:close/>
                  <a:moveTo>
                    <a:pt x="37" y="12"/>
                  </a:moveTo>
                  <a:cubicBezTo>
                    <a:pt x="37" y="13"/>
                    <a:pt x="36" y="13"/>
                    <a:pt x="36" y="12"/>
                  </a:cubicBezTo>
                  <a:cubicBezTo>
                    <a:pt x="36" y="13"/>
                    <a:pt x="36" y="14"/>
                    <a:pt x="36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3"/>
                    <a:pt x="37" y="13"/>
                    <a:pt x="37" y="12"/>
                  </a:cubicBezTo>
                  <a:close/>
                  <a:moveTo>
                    <a:pt x="32" y="18"/>
                  </a:moveTo>
                  <a:cubicBezTo>
                    <a:pt x="33" y="17"/>
                    <a:pt x="34" y="18"/>
                    <a:pt x="34" y="17"/>
                  </a:cubicBezTo>
                  <a:cubicBezTo>
                    <a:pt x="33" y="16"/>
                    <a:pt x="32" y="18"/>
                    <a:pt x="32" y="18"/>
                  </a:cubicBezTo>
                  <a:close/>
                  <a:moveTo>
                    <a:pt x="35" y="13"/>
                  </a:moveTo>
                  <a:cubicBezTo>
                    <a:pt x="35" y="13"/>
                    <a:pt x="35" y="13"/>
                    <a:pt x="36" y="13"/>
                  </a:cubicBezTo>
                  <a:cubicBezTo>
                    <a:pt x="35" y="13"/>
                    <a:pt x="34" y="13"/>
                    <a:pt x="35" y="13"/>
                  </a:cubicBezTo>
                  <a:close/>
                  <a:moveTo>
                    <a:pt x="28" y="23"/>
                  </a:moveTo>
                  <a:cubicBezTo>
                    <a:pt x="28" y="24"/>
                    <a:pt x="28" y="25"/>
                    <a:pt x="29" y="25"/>
                  </a:cubicBezTo>
                  <a:cubicBezTo>
                    <a:pt x="29" y="24"/>
                    <a:pt x="29" y="24"/>
                    <a:pt x="28" y="23"/>
                  </a:cubicBezTo>
                  <a:close/>
                  <a:moveTo>
                    <a:pt x="31" y="19"/>
                  </a:moveTo>
                  <a:cubicBezTo>
                    <a:pt x="31" y="19"/>
                    <a:pt x="32" y="19"/>
                    <a:pt x="32" y="18"/>
                  </a:cubicBezTo>
                  <a:cubicBezTo>
                    <a:pt x="31" y="18"/>
                    <a:pt x="31" y="18"/>
                    <a:pt x="31" y="19"/>
                  </a:cubicBezTo>
                  <a:close/>
                  <a:moveTo>
                    <a:pt x="27" y="25"/>
                  </a:moveTo>
                  <a:cubicBezTo>
                    <a:pt x="27" y="26"/>
                    <a:pt x="27" y="26"/>
                    <a:pt x="28" y="26"/>
                  </a:cubicBezTo>
                  <a:cubicBezTo>
                    <a:pt x="28" y="26"/>
                    <a:pt x="27" y="25"/>
                    <a:pt x="27" y="25"/>
                  </a:cubicBezTo>
                  <a:close/>
                  <a:moveTo>
                    <a:pt x="26" y="26"/>
                  </a:moveTo>
                  <a:cubicBezTo>
                    <a:pt x="26" y="26"/>
                    <a:pt x="25" y="26"/>
                    <a:pt x="25" y="26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6"/>
                    <a:pt x="26" y="26"/>
                    <a:pt x="26" y="26"/>
                  </a:cubicBezTo>
                  <a:close/>
                  <a:moveTo>
                    <a:pt x="29" y="18"/>
                  </a:moveTo>
                  <a:cubicBezTo>
                    <a:pt x="29" y="19"/>
                    <a:pt x="28" y="18"/>
                    <a:pt x="28" y="18"/>
                  </a:cubicBezTo>
                  <a:cubicBezTo>
                    <a:pt x="29" y="18"/>
                    <a:pt x="29" y="19"/>
                    <a:pt x="30" y="19"/>
                  </a:cubicBezTo>
                  <a:cubicBezTo>
                    <a:pt x="29" y="19"/>
                    <a:pt x="30" y="18"/>
                    <a:pt x="29" y="18"/>
                  </a:cubicBezTo>
                  <a:close/>
                  <a:moveTo>
                    <a:pt x="29" y="16"/>
                  </a:moveTo>
                  <a:cubicBezTo>
                    <a:pt x="30" y="16"/>
                    <a:pt x="31" y="17"/>
                    <a:pt x="31" y="16"/>
                  </a:cubicBezTo>
                  <a:cubicBezTo>
                    <a:pt x="30" y="16"/>
                    <a:pt x="30" y="16"/>
                    <a:pt x="29" y="16"/>
                  </a:cubicBezTo>
                  <a:close/>
                  <a:moveTo>
                    <a:pt x="31" y="13"/>
                  </a:moveTo>
                  <a:cubicBezTo>
                    <a:pt x="31" y="13"/>
                    <a:pt x="32" y="13"/>
                    <a:pt x="32" y="13"/>
                  </a:cubicBezTo>
                  <a:cubicBezTo>
                    <a:pt x="32" y="13"/>
                    <a:pt x="33" y="13"/>
                    <a:pt x="33" y="12"/>
                  </a:cubicBezTo>
                  <a:cubicBezTo>
                    <a:pt x="32" y="13"/>
                    <a:pt x="31" y="12"/>
                    <a:pt x="31" y="13"/>
                  </a:cubicBezTo>
                  <a:close/>
                  <a:moveTo>
                    <a:pt x="23" y="29"/>
                  </a:moveTo>
                  <a:cubicBezTo>
                    <a:pt x="23" y="29"/>
                    <a:pt x="23" y="29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29"/>
                    <a:pt x="23" y="29"/>
                  </a:cubicBezTo>
                  <a:close/>
                  <a:moveTo>
                    <a:pt x="27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lose/>
                  <a:moveTo>
                    <a:pt x="22" y="24"/>
                  </a:moveTo>
                  <a:cubicBezTo>
                    <a:pt x="23" y="25"/>
                    <a:pt x="23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4"/>
                    <a:pt x="22" y="23"/>
                    <a:pt x="22" y="24"/>
                  </a:cubicBezTo>
                  <a:close/>
                  <a:moveTo>
                    <a:pt x="26" y="16"/>
                  </a:moveTo>
                  <a:cubicBezTo>
                    <a:pt x="27" y="17"/>
                    <a:pt x="28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lose/>
                  <a:moveTo>
                    <a:pt x="24" y="23"/>
                  </a:moveTo>
                  <a:cubicBezTo>
                    <a:pt x="24" y="23"/>
                    <a:pt x="23" y="23"/>
                    <a:pt x="23" y="23"/>
                  </a:cubicBezTo>
                  <a:cubicBezTo>
                    <a:pt x="24" y="23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lose/>
                  <a:moveTo>
                    <a:pt x="27" y="14"/>
                  </a:moveTo>
                  <a:cubicBezTo>
                    <a:pt x="27" y="14"/>
                    <a:pt x="28" y="15"/>
                    <a:pt x="29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8" y="14"/>
                    <a:pt x="28" y="14"/>
                    <a:pt x="27" y="14"/>
                  </a:cubicBezTo>
                  <a:close/>
                  <a:moveTo>
                    <a:pt x="29" y="13"/>
                  </a:moveTo>
                  <a:cubicBezTo>
                    <a:pt x="29" y="13"/>
                    <a:pt x="28" y="13"/>
                    <a:pt x="28" y="13"/>
                  </a:cubicBezTo>
                  <a:cubicBezTo>
                    <a:pt x="28" y="13"/>
                    <a:pt x="29" y="14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lose/>
                  <a:moveTo>
                    <a:pt x="20" y="29"/>
                  </a:moveTo>
                  <a:cubicBezTo>
                    <a:pt x="20" y="29"/>
                    <a:pt x="20" y="30"/>
                    <a:pt x="20" y="30"/>
                  </a:cubicBezTo>
                  <a:cubicBezTo>
                    <a:pt x="20" y="30"/>
                    <a:pt x="21" y="29"/>
                    <a:pt x="21" y="29"/>
                  </a:cubicBezTo>
                  <a:cubicBezTo>
                    <a:pt x="20" y="29"/>
                    <a:pt x="21" y="29"/>
                    <a:pt x="20" y="29"/>
                  </a:cubicBezTo>
                  <a:close/>
                  <a:moveTo>
                    <a:pt x="16" y="24"/>
                  </a:moveTo>
                  <a:cubicBezTo>
                    <a:pt x="18" y="26"/>
                    <a:pt x="20" y="26"/>
                    <a:pt x="22" y="26"/>
                  </a:cubicBezTo>
                  <a:cubicBezTo>
                    <a:pt x="21" y="25"/>
                    <a:pt x="18" y="23"/>
                    <a:pt x="16" y="24"/>
                  </a:cubicBezTo>
                  <a:close/>
                  <a:moveTo>
                    <a:pt x="21" y="18"/>
                  </a:moveTo>
                  <a:cubicBezTo>
                    <a:pt x="22" y="19"/>
                    <a:pt x="24" y="20"/>
                    <a:pt x="25" y="20"/>
                  </a:cubicBezTo>
                  <a:cubicBezTo>
                    <a:pt x="24" y="19"/>
                    <a:pt x="22" y="17"/>
                    <a:pt x="21" y="18"/>
                  </a:cubicBezTo>
                  <a:close/>
                  <a:moveTo>
                    <a:pt x="18" y="33"/>
                  </a:moveTo>
                  <a:cubicBezTo>
                    <a:pt x="17" y="33"/>
                    <a:pt x="18" y="33"/>
                    <a:pt x="17" y="34"/>
                  </a:cubicBezTo>
                  <a:cubicBezTo>
                    <a:pt x="17" y="34"/>
                    <a:pt x="17" y="34"/>
                    <a:pt x="16" y="34"/>
                  </a:cubicBezTo>
                  <a:cubicBezTo>
                    <a:pt x="17" y="36"/>
                    <a:pt x="14" y="35"/>
                    <a:pt x="15" y="37"/>
                  </a:cubicBezTo>
                  <a:cubicBezTo>
                    <a:pt x="16" y="36"/>
                    <a:pt x="18" y="34"/>
                    <a:pt x="18" y="33"/>
                  </a:cubicBezTo>
                  <a:close/>
                  <a:moveTo>
                    <a:pt x="23" y="18"/>
                  </a:moveTo>
                  <a:cubicBezTo>
                    <a:pt x="24" y="18"/>
                    <a:pt x="25" y="19"/>
                    <a:pt x="25" y="18"/>
                  </a:cubicBezTo>
                  <a:cubicBezTo>
                    <a:pt x="24" y="18"/>
                    <a:pt x="24" y="17"/>
                    <a:pt x="23" y="18"/>
                  </a:cubicBezTo>
                  <a:close/>
                  <a:moveTo>
                    <a:pt x="19" y="21"/>
                  </a:moveTo>
                  <a:cubicBezTo>
                    <a:pt x="19" y="21"/>
                    <a:pt x="18" y="22"/>
                    <a:pt x="19" y="22"/>
                  </a:cubicBezTo>
                  <a:cubicBezTo>
                    <a:pt x="20" y="23"/>
                    <a:pt x="21" y="22"/>
                    <a:pt x="22" y="23"/>
                  </a:cubicBezTo>
                  <a:cubicBezTo>
                    <a:pt x="22" y="23"/>
                    <a:pt x="23" y="23"/>
                    <a:pt x="23" y="22"/>
                  </a:cubicBezTo>
                  <a:cubicBezTo>
                    <a:pt x="21" y="22"/>
                    <a:pt x="20" y="21"/>
                    <a:pt x="19" y="21"/>
                  </a:cubicBezTo>
                  <a:close/>
                  <a:moveTo>
                    <a:pt x="17" y="29"/>
                  </a:moveTo>
                  <a:cubicBezTo>
                    <a:pt x="17" y="30"/>
                    <a:pt x="18" y="30"/>
                    <a:pt x="18" y="30"/>
                  </a:cubicBezTo>
                  <a:cubicBezTo>
                    <a:pt x="18" y="30"/>
                    <a:pt x="19" y="30"/>
                    <a:pt x="19" y="30"/>
                  </a:cubicBezTo>
                  <a:cubicBezTo>
                    <a:pt x="18" y="30"/>
                    <a:pt x="18" y="30"/>
                    <a:pt x="17" y="29"/>
                  </a:cubicBezTo>
                  <a:close/>
                  <a:moveTo>
                    <a:pt x="26" y="13"/>
                  </a:moveTo>
                  <a:cubicBezTo>
                    <a:pt x="25" y="13"/>
                    <a:pt x="24" y="13"/>
                    <a:pt x="24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15" y="32"/>
                  </a:moveTo>
                  <a:cubicBezTo>
                    <a:pt x="14" y="32"/>
                    <a:pt x="15" y="32"/>
                    <a:pt x="15" y="33"/>
                  </a:cubicBezTo>
                  <a:cubicBezTo>
                    <a:pt x="15" y="33"/>
                    <a:pt x="16" y="33"/>
                    <a:pt x="16" y="33"/>
                  </a:cubicBezTo>
                  <a:cubicBezTo>
                    <a:pt x="16" y="33"/>
                    <a:pt x="17" y="33"/>
                    <a:pt x="17" y="33"/>
                  </a:cubicBezTo>
                  <a:cubicBezTo>
                    <a:pt x="16" y="32"/>
                    <a:pt x="15" y="32"/>
                    <a:pt x="15" y="32"/>
                  </a:cubicBezTo>
                  <a:close/>
                  <a:moveTo>
                    <a:pt x="15" y="34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5" y="34"/>
                    <a:pt x="15" y="34"/>
                  </a:cubicBezTo>
                  <a:close/>
                  <a:moveTo>
                    <a:pt x="15" y="29"/>
                  </a:moveTo>
                  <a:cubicBezTo>
                    <a:pt x="15" y="30"/>
                    <a:pt x="14" y="30"/>
                    <a:pt x="15" y="31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5" y="30"/>
                    <a:pt x="15" y="29"/>
                    <a:pt x="15" y="29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8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6" y="26"/>
                    <a:pt x="16" y="26"/>
                    <a:pt x="15" y="26"/>
                  </a:cubicBezTo>
                  <a:close/>
                  <a:moveTo>
                    <a:pt x="21" y="14"/>
                  </a:move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3" y="14"/>
                    <a:pt x="23" y="14"/>
                  </a:cubicBezTo>
                  <a:cubicBezTo>
                    <a:pt x="22" y="13"/>
                    <a:pt x="22" y="13"/>
                    <a:pt x="21" y="14"/>
                  </a:cubicBezTo>
                  <a:close/>
                  <a:moveTo>
                    <a:pt x="16" y="17"/>
                  </a:moveTo>
                  <a:cubicBezTo>
                    <a:pt x="17" y="19"/>
                    <a:pt x="19" y="19"/>
                    <a:pt x="20" y="19"/>
                  </a:cubicBezTo>
                  <a:cubicBezTo>
                    <a:pt x="19" y="18"/>
                    <a:pt x="17" y="17"/>
                    <a:pt x="16" y="17"/>
                  </a:cubicBezTo>
                  <a:close/>
                  <a:moveTo>
                    <a:pt x="15" y="24"/>
                  </a:moveTo>
                  <a:cubicBezTo>
                    <a:pt x="15" y="24"/>
                    <a:pt x="16" y="25"/>
                    <a:pt x="16" y="25"/>
                  </a:cubicBezTo>
                  <a:cubicBezTo>
                    <a:pt x="16" y="24"/>
                    <a:pt x="16" y="24"/>
                    <a:pt x="15" y="24"/>
                  </a:cubicBezTo>
                  <a:close/>
                  <a:moveTo>
                    <a:pt x="21" y="10"/>
                  </a:moveTo>
                  <a:cubicBezTo>
                    <a:pt x="21" y="11"/>
                    <a:pt x="21" y="12"/>
                    <a:pt x="20" y="13"/>
                  </a:cubicBezTo>
                  <a:cubicBezTo>
                    <a:pt x="21" y="13"/>
                    <a:pt x="22" y="13"/>
                    <a:pt x="22" y="12"/>
                  </a:cubicBezTo>
                  <a:cubicBezTo>
                    <a:pt x="22" y="12"/>
                    <a:pt x="22" y="11"/>
                    <a:pt x="21" y="10"/>
                  </a:cubicBezTo>
                  <a:close/>
                  <a:moveTo>
                    <a:pt x="15" y="21"/>
                  </a:moveTo>
                  <a:cubicBezTo>
                    <a:pt x="15" y="22"/>
                    <a:pt x="16" y="23"/>
                    <a:pt x="17" y="23"/>
                  </a:cubicBezTo>
                  <a:cubicBezTo>
                    <a:pt x="16" y="22"/>
                    <a:pt x="16" y="21"/>
                    <a:pt x="15" y="21"/>
                  </a:cubicBezTo>
                  <a:close/>
                  <a:moveTo>
                    <a:pt x="15" y="19"/>
                  </a:moveTo>
                  <a:cubicBezTo>
                    <a:pt x="15" y="19"/>
                    <a:pt x="15" y="20"/>
                    <a:pt x="15" y="20"/>
                  </a:cubicBezTo>
                  <a:cubicBezTo>
                    <a:pt x="16" y="20"/>
                    <a:pt x="17" y="21"/>
                    <a:pt x="18" y="21"/>
                  </a:cubicBezTo>
                  <a:cubicBezTo>
                    <a:pt x="17" y="20"/>
                    <a:pt x="16" y="19"/>
                    <a:pt x="15" y="19"/>
                  </a:cubicBezTo>
                  <a:close/>
                  <a:moveTo>
                    <a:pt x="18" y="14"/>
                  </a:moveTo>
                  <a:cubicBezTo>
                    <a:pt x="17" y="14"/>
                    <a:pt x="16" y="14"/>
                    <a:pt x="16" y="14"/>
                  </a:cubicBezTo>
                  <a:cubicBezTo>
                    <a:pt x="17" y="15"/>
                    <a:pt x="19" y="17"/>
                    <a:pt x="20" y="16"/>
                  </a:cubicBezTo>
                  <a:cubicBezTo>
                    <a:pt x="19" y="16"/>
                    <a:pt x="18" y="15"/>
                    <a:pt x="18" y="14"/>
                  </a:cubicBezTo>
                  <a:close/>
                  <a:moveTo>
                    <a:pt x="11" y="22"/>
                  </a:moveTo>
                  <a:cubicBezTo>
                    <a:pt x="12" y="22"/>
                    <a:pt x="13" y="24"/>
                    <a:pt x="14" y="23"/>
                  </a:cubicBezTo>
                  <a:cubicBezTo>
                    <a:pt x="13" y="23"/>
                    <a:pt x="12" y="22"/>
                    <a:pt x="11" y="22"/>
                  </a:cubicBezTo>
                  <a:close/>
                  <a:moveTo>
                    <a:pt x="19" y="12"/>
                  </a:moveTo>
                  <a:cubicBezTo>
                    <a:pt x="18" y="12"/>
                    <a:pt x="19" y="13"/>
                    <a:pt x="19" y="13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19" y="10"/>
                  </a:moveTo>
                  <a:cubicBezTo>
                    <a:pt x="19" y="10"/>
                    <a:pt x="19" y="11"/>
                    <a:pt x="19" y="11"/>
                  </a:cubicBezTo>
                  <a:cubicBezTo>
                    <a:pt x="19" y="11"/>
                    <a:pt x="19" y="11"/>
                    <a:pt x="20" y="11"/>
                  </a:cubicBezTo>
                  <a:cubicBezTo>
                    <a:pt x="20" y="11"/>
                    <a:pt x="20" y="10"/>
                    <a:pt x="19" y="10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7" y="16"/>
                    <a:pt x="16" y="16"/>
                    <a:pt x="16" y="16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1"/>
                    <a:pt x="16" y="11"/>
                  </a:cubicBezTo>
                  <a:cubicBezTo>
                    <a:pt x="17" y="12"/>
                    <a:pt x="17" y="12"/>
                    <a:pt x="18" y="13"/>
                  </a:cubicBezTo>
                  <a:cubicBezTo>
                    <a:pt x="18" y="11"/>
                    <a:pt x="17" y="10"/>
                    <a:pt x="16" y="10"/>
                  </a:cubicBezTo>
                  <a:close/>
                  <a:moveTo>
                    <a:pt x="17" y="5"/>
                  </a:moveTo>
                  <a:cubicBezTo>
                    <a:pt x="16" y="7"/>
                    <a:pt x="18" y="8"/>
                    <a:pt x="20" y="9"/>
                  </a:cubicBezTo>
                  <a:cubicBezTo>
                    <a:pt x="19" y="8"/>
                    <a:pt x="18" y="6"/>
                    <a:pt x="17" y="5"/>
                  </a:cubicBezTo>
                  <a:close/>
                  <a:moveTo>
                    <a:pt x="12" y="17"/>
                  </a:moveTo>
                  <a:cubicBezTo>
                    <a:pt x="13" y="18"/>
                    <a:pt x="13" y="18"/>
                    <a:pt x="14" y="19"/>
                  </a:cubicBezTo>
                  <a:cubicBezTo>
                    <a:pt x="14" y="18"/>
                    <a:pt x="14" y="18"/>
                    <a:pt x="15" y="18"/>
                  </a:cubicBezTo>
                  <a:cubicBezTo>
                    <a:pt x="14" y="17"/>
                    <a:pt x="13" y="17"/>
                    <a:pt x="12" y="17"/>
                  </a:cubicBezTo>
                  <a:close/>
                  <a:moveTo>
                    <a:pt x="11" y="18"/>
                  </a:moveTo>
                  <a:cubicBezTo>
                    <a:pt x="11" y="18"/>
                    <a:pt x="13" y="19"/>
                    <a:pt x="13" y="19"/>
                  </a:cubicBezTo>
                  <a:cubicBezTo>
                    <a:pt x="13" y="19"/>
                    <a:pt x="12" y="18"/>
                    <a:pt x="11" y="18"/>
                  </a:cubicBezTo>
                  <a:close/>
                  <a:moveTo>
                    <a:pt x="14" y="14"/>
                  </a:moveTo>
                  <a:cubicBezTo>
                    <a:pt x="14" y="14"/>
                    <a:pt x="14" y="15"/>
                    <a:pt x="13" y="16"/>
                  </a:cubicBezTo>
                  <a:cubicBezTo>
                    <a:pt x="14" y="16"/>
                    <a:pt x="14" y="16"/>
                    <a:pt x="15" y="16"/>
                  </a:cubicBezTo>
                  <a:cubicBezTo>
                    <a:pt x="15" y="16"/>
                    <a:pt x="15" y="15"/>
                    <a:pt x="14" y="14"/>
                  </a:cubicBezTo>
                  <a:close/>
                  <a:moveTo>
                    <a:pt x="16" y="8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6" y="9"/>
                    <a:pt x="17" y="8"/>
                    <a:pt x="16" y="8"/>
                  </a:cubicBezTo>
                  <a:close/>
                  <a:moveTo>
                    <a:pt x="11" y="15"/>
                  </a:moveTo>
                  <a:cubicBezTo>
                    <a:pt x="11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4"/>
                  </a:cubicBezTo>
                  <a:cubicBezTo>
                    <a:pt x="12" y="14"/>
                    <a:pt x="11" y="14"/>
                    <a:pt x="11" y="15"/>
                  </a:cubicBezTo>
                  <a:close/>
                  <a:moveTo>
                    <a:pt x="7" y="15"/>
                  </a:moveTo>
                  <a:cubicBezTo>
                    <a:pt x="8" y="15"/>
                    <a:pt x="10" y="17"/>
                    <a:pt x="12" y="16"/>
                  </a:cubicBezTo>
                  <a:cubicBezTo>
                    <a:pt x="11" y="15"/>
                    <a:pt x="8" y="14"/>
                    <a:pt x="7" y="15"/>
                  </a:cubicBezTo>
                  <a:close/>
                  <a:moveTo>
                    <a:pt x="16" y="3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3"/>
                    <a:pt x="16" y="3"/>
                  </a:cubicBezTo>
                  <a:close/>
                  <a:moveTo>
                    <a:pt x="5" y="16"/>
                  </a:moveTo>
                  <a:cubicBezTo>
                    <a:pt x="5" y="16"/>
                    <a:pt x="6" y="17"/>
                    <a:pt x="6" y="17"/>
                  </a:cubicBezTo>
                  <a:cubicBezTo>
                    <a:pt x="6" y="16"/>
                    <a:pt x="5" y="16"/>
                    <a:pt x="5" y="16"/>
                  </a:cubicBezTo>
                  <a:close/>
                  <a:moveTo>
                    <a:pt x="3" y="15"/>
                  </a:moveTo>
                  <a:cubicBezTo>
                    <a:pt x="3" y="15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9" name="Freeform 26"/>
            <p:cNvSpPr/>
            <p:nvPr/>
          </p:nvSpPr>
          <p:spPr bwMode="auto">
            <a:xfrm>
              <a:off x="2548" y="305"/>
              <a:ext cx="73" cy="68"/>
            </a:xfrm>
            <a:custGeom>
              <a:avLst/>
              <a:gdLst>
                <a:gd name="T0" fmla="*/ 28 w 31"/>
                <a:gd name="T1" fmla="*/ 8 h 29"/>
                <a:gd name="T2" fmla="*/ 17 w 31"/>
                <a:gd name="T3" fmla="*/ 9 h 29"/>
                <a:gd name="T4" fmla="*/ 16 w 31"/>
                <a:gd name="T5" fmla="*/ 6 h 29"/>
                <a:gd name="T6" fmla="*/ 14 w 31"/>
                <a:gd name="T7" fmla="*/ 2 h 29"/>
                <a:gd name="T8" fmla="*/ 11 w 31"/>
                <a:gd name="T9" fmla="*/ 0 h 29"/>
                <a:gd name="T10" fmla="*/ 11 w 31"/>
                <a:gd name="T11" fmla="*/ 9 h 29"/>
                <a:gd name="T12" fmla="*/ 0 w 31"/>
                <a:gd name="T13" fmla="*/ 10 h 29"/>
                <a:gd name="T14" fmla="*/ 5 w 31"/>
                <a:gd name="T15" fmla="*/ 14 h 29"/>
                <a:gd name="T16" fmla="*/ 10 w 31"/>
                <a:gd name="T17" fmla="*/ 18 h 29"/>
                <a:gd name="T18" fmla="*/ 10 w 31"/>
                <a:gd name="T19" fmla="*/ 26 h 29"/>
                <a:gd name="T20" fmla="*/ 11 w 31"/>
                <a:gd name="T21" fmla="*/ 29 h 29"/>
                <a:gd name="T22" fmla="*/ 17 w 31"/>
                <a:gd name="T23" fmla="*/ 22 h 29"/>
                <a:gd name="T24" fmla="*/ 24 w 31"/>
                <a:gd name="T25" fmla="*/ 25 h 29"/>
                <a:gd name="T26" fmla="*/ 26 w 31"/>
                <a:gd name="T27" fmla="*/ 26 h 29"/>
                <a:gd name="T28" fmla="*/ 22 w 31"/>
                <a:gd name="T29" fmla="*/ 16 h 29"/>
                <a:gd name="T30" fmla="*/ 27 w 31"/>
                <a:gd name="T31" fmla="*/ 12 h 29"/>
                <a:gd name="T32" fmla="*/ 31 w 31"/>
                <a:gd name="T33" fmla="*/ 7 h 29"/>
                <a:gd name="T34" fmla="*/ 28 w 31"/>
                <a:gd name="T35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29">
                  <a:moveTo>
                    <a:pt x="28" y="8"/>
                  </a:moveTo>
                  <a:cubicBezTo>
                    <a:pt x="24" y="8"/>
                    <a:pt x="21" y="8"/>
                    <a:pt x="17" y="9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4" y="2"/>
                  </a:cubicBezTo>
                  <a:cubicBezTo>
                    <a:pt x="13" y="1"/>
                    <a:pt x="13" y="0"/>
                    <a:pt x="11" y="0"/>
                  </a:cubicBezTo>
                  <a:cubicBezTo>
                    <a:pt x="11" y="3"/>
                    <a:pt x="11" y="6"/>
                    <a:pt x="11" y="9"/>
                  </a:cubicBezTo>
                  <a:cubicBezTo>
                    <a:pt x="7" y="10"/>
                    <a:pt x="3" y="9"/>
                    <a:pt x="0" y="10"/>
                  </a:cubicBezTo>
                  <a:cubicBezTo>
                    <a:pt x="1" y="12"/>
                    <a:pt x="3" y="13"/>
                    <a:pt x="5" y="14"/>
                  </a:cubicBezTo>
                  <a:cubicBezTo>
                    <a:pt x="7" y="16"/>
                    <a:pt x="9" y="17"/>
                    <a:pt x="10" y="18"/>
                  </a:cubicBezTo>
                  <a:cubicBezTo>
                    <a:pt x="10" y="21"/>
                    <a:pt x="10" y="24"/>
                    <a:pt x="10" y="26"/>
                  </a:cubicBezTo>
                  <a:cubicBezTo>
                    <a:pt x="10" y="27"/>
                    <a:pt x="10" y="28"/>
                    <a:pt x="11" y="29"/>
                  </a:cubicBezTo>
                  <a:cubicBezTo>
                    <a:pt x="13" y="26"/>
                    <a:pt x="15" y="23"/>
                    <a:pt x="17" y="22"/>
                  </a:cubicBezTo>
                  <a:cubicBezTo>
                    <a:pt x="19" y="23"/>
                    <a:pt x="22" y="24"/>
                    <a:pt x="24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5" y="22"/>
                    <a:pt x="23" y="19"/>
                    <a:pt x="22" y="16"/>
                  </a:cubicBezTo>
                  <a:cubicBezTo>
                    <a:pt x="23" y="15"/>
                    <a:pt x="25" y="13"/>
                    <a:pt x="27" y="12"/>
                  </a:cubicBezTo>
                  <a:cubicBezTo>
                    <a:pt x="29" y="11"/>
                    <a:pt x="30" y="9"/>
                    <a:pt x="31" y="7"/>
                  </a:cubicBezTo>
                  <a:cubicBezTo>
                    <a:pt x="30" y="7"/>
                    <a:pt x="29" y="7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0" name="Freeform 27"/>
            <p:cNvSpPr/>
            <p:nvPr/>
          </p:nvSpPr>
          <p:spPr bwMode="auto">
            <a:xfrm>
              <a:off x="2472" y="406"/>
              <a:ext cx="47" cy="43"/>
            </a:xfrm>
            <a:custGeom>
              <a:avLst/>
              <a:gdLst>
                <a:gd name="T0" fmla="*/ 18 w 20"/>
                <a:gd name="T1" fmla="*/ 4 h 18"/>
                <a:gd name="T2" fmla="*/ 11 w 20"/>
                <a:gd name="T3" fmla="*/ 5 h 18"/>
                <a:gd name="T4" fmla="*/ 10 w 20"/>
                <a:gd name="T5" fmla="*/ 3 h 18"/>
                <a:gd name="T6" fmla="*/ 9 w 20"/>
                <a:gd name="T7" fmla="*/ 1 h 18"/>
                <a:gd name="T8" fmla="*/ 7 w 20"/>
                <a:gd name="T9" fmla="*/ 0 h 18"/>
                <a:gd name="T10" fmla="*/ 7 w 20"/>
                <a:gd name="T11" fmla="*/ 6 h 18"/>
                <a:gd name="T12" fmla="*/ 0 w 20"/>
                <a:gd name="T13" fmla="*/ 6 h 18"/>
                <a:gd name="T14" fmla="*/ 3 w 20"/>
                <a:gd name="T15" fmla="*/ 9 h 18"/>
                <a:gd name="T16" fmla="*/ 7 w 20"/>
                <a:gd name="T17" fmla="*/ 11 h 18"/>
                <a:gd name="T18" fmla="*/ 7 w 20"/>
                <a:gd name="T19" fmla="*/ 16 h 18"/>
                <a:gd name="T20" fmla="*/ 7 w 20"/>
                <a:gd name="T21" fmla="*/ 18 h 18"/>
                <a:gd name="T22" fmla="*/ 11 w 20"/>
                <a:gd name="T23" fmla="*/ 13 h 18"/>
                <a:gd name="T24" fmla="*/ 15 w 20"/>
                <a:gd name="T25" fmla="*/ 16 h 18"/>
                <a:gd name="T26" fmla="*/ 17 w 20"/>
                <a:gd name="T27" fmla="*/ 16 h 18"/>
                <a:gd name="T28" fmla="*/ 14 w 20"/>
                <a:gd name="T29" fmla="*/ 10 h 18"/>
                <a:gd name="T30" fmla="*/ 17 w 20"/>
                <a:gd name="T31" fmla="*/ 7 h 18"/>
                <a:gd name="T32" fmla="*/ 20 w 20"/>
                <a:gd name="T33" fmla="*/ 4 h 18"/>
                <a:gd name="T34" fmla="*/ 18 w 20"/>
                <a:gd name="T3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8">
                  <a:moveTo>
                    <a:pt x="18" y="4"/>
                  </a:moveTo>
                  <a:cubicBezTo>
                    <a:pt x="16" y="5"/>
                    <a:pt x="13" y="5"/>
                    <a:pt x="11" y="5"/>
                  </a:cubicBezTo>
                  <a:cubicBezTo>
                    <a:pt x="11" y="5"/>
                    <a:pt x="10" y="4"/>
                    <a:pt x="10" y="3"/>
                  </a:cubicBezTo>
                  <a:cubicBezTo>
                    <a:pt x="10" y="3"/>
                    <a:pt x="9" y="2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2"/>
                    <a:pt x="7" y="3"/>
                    <a:pt x="7" y="6"/>
                  </a:cubicBezTo>
                  <a:cubicBezTo>
                    <a:pt x="5" y="6"/>
                    <a:pt x="2" y="6"/>
                    <a:pt x="0" y="6"/>
                  </a:cubicBezTo>
                  <a:cubicBezTo>
                    <a:pt x="1" y="7"/>
                    <a:pt x="2" y="8"/>
                    <a:pt x="3" y="9"/>
                  </a:cubicBezTo>
                  <a:cubicBezTo>
                    <a:pt x="4" y="10"/>
                    <a:pt x="6" y="10"/>
                    <a:pt x="7" y="11"/>
                  </a:cubicBezTo>
                  <a:cubicBezTo>
                    <a:pt x="7" y="13"/>
                    <a:pt x="7" y="15"/>
                    <a:pt x="7" y="16"/>
                  </a:cubicBezTo>
                  <a:cubicBezTo>
                    <a:pt x="7" y="17"/>
                    <a:pt x="7" y="18"/>
                    <a:pt x="7" y="18"/>
                  </a:cubicBezTo>
                  <a:cubicBezTo>
                    <a:pt x="9" y="16"/>
                    <a:pt x="9" y="14"/>
                    <a:pt x="11" y="13"/>
                  </a:cubicBezTo>
                  <a:cubicBezTo>
                    <a:pt x="12" y="14"/>
                    <a:pt x="14" y="15"/>
                    <a:pt x="15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6" y="14"/>
                    <a:pt x="15" y="12"/>
                    <a:pt x="14" y="10"/>
                  </a:cubicBezTo>
                  <a:cubicBezTo>
                    <a:pt x="15" y="9"/>
                    <a:pt x="16" y="8"/>
                    <a:pt x="17" y="7"/>
                  </a:cubicBezTo>
                  <a:cubicBezTo>
                    <a:pt x="18" y="6"/>
                    <a:pt x="19" y="6"/>
                    <a:pt x="20" y="4"/>
                  </a:cubicBezTo>
                  <a:cubicBezTo>
                    <a:pt x="19" y="4"/>
                    <a:pt x="18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849647" y="900708"/>
            <a:ext cx="4896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走出教室实践、观察学习报告总结</a:t>
            </a:r>
            <a:endParaRPr lang="zh-CN" altLang="en-US" sz="24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grpSp>
        <p:nvGrpSpPr>
          <p:cNvPr id="13" name="组合 1"/>
          <p:cNvGrpSpPr/>
          <p:nvPr/>
        </p:nvGrpSpPr>
        <p:grpSpPr>
          <a:xfrm>
            <a:off x="2590800" y="3040380"/>
            <a:ext cx="4806950" cy="1521460"/>
            <a:chOff x="2267744" y="1860962"/>
            <a:chExt cx="5040560" cy="1991841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267744" y="2365018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267744" y="2869074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267744" y="3373130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267744" y="1860962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2267744" y="3852803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20"/>
          <p:cNvSpPr txBox="1"/>
          <p:nvPr/>
        </p:nvSpPr>
        <p:spPr>
          <a:xfrm>
            <a:off x="2193320" y="3488705"/>
            <a:ext cx="259228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二、分组、管理</a:t>
            </a:r>
            <a:endParaRPr lang="zh-CN" altLang="en-US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4" name="TextBox 25"/>
          <p:cNvSpPr txBox="1"/>
          <p:nvPr/>
        </p:nvSpPr>
        <p:spPr>
          <a:xfrm>
            <a:off x="3352691" y="3853061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 smtClean="0"/>
              <a:t>组长责任：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35" name="TextBox 26"/>
          <p:cNvSpPr txBox="1"/>
          <p:nvPr/>
        </p:nvSpPr>
        <p:spPr>
          <a:xfrm>
            <a:off x="4463291" y="3852927"/>
            <a:ext cx="136815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dirty="0" smtClean="0">
                <a:latin typeface="Times New Roman" panose="02020603050405020304" charset="0"/>
              </a:rPr>
              <a:t>1.</a:t>
            </a:r>
            <a:r>
              <a:rPr lang="zh-CN" altLang="en-US" dirty="0" smtClean="0">
                <a:latin typeface="Times New Roman" panose="02020603050405020304" charset="0"/>
              </a:rPr>
              <a:t>分配任务</a:t>
            </a: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6" name="TextBox 27"/>
          <p:cNvSpPr txBox="1"/>
          <p:nvPr/>
        </p:nvSpPr>
        <p:spPr>
          <a:xfrm>
            <a:off x="4463291" y="4221728"/>
            <a:ext cx="223224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dirty="0" smtClean="0">
                <a:latin typeface="Times New Roman" panose="02020603050405020304" charset="0"/>
              </a:rPr>
              <a:t>2.</a:t>
            </a:r>
            <a:r>
              <a:rPr lang="zh-CN" altLang="en-US" dirty="0" smtClean="0">
                <a:latin typeface="Times New Roman" panose="02020603050405020304" charset="0"/>
              </a:rPr>
              <a:t>指挥、管理</a:t>
            </a: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899592" y="4375307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833">
        <p:fade/>
      </p:transition>
    </mc:Choice>
    <mc:Fallback>
      <p:transition spd="med" advClick="0" advTm="6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5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084" grpId="0" animBg="1"/>
      <p:bldP spid="33" grpId="0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307715" y="1449705"/>
            <a:ext cx="2528570" cy="2119630"/>
            <a:chOff x="939" y="-139"/>
            <a:chExt cx="3884" cy="3515"/>
          </a:xfrm>
          <a:solidFill>
            <a:srgbClr val="FFFFFF">
              <a:alpha val="50000"/>
            </a:srgbClr>
          </a:solidFill>
        </p:grpSpPr>
        <p:sp>
          <p:nvSpPr>
            <p:cNvPr id="4" name="Freeform 6"/>
            <p:cNvSpPr/>
            <p:nvPr/>
          </p:nvSpPr>
          <p:spPr bwMode="auto">
            <a:xfrm>
              <a:off x="3654" y="1869"/>
              <a:ext cx="54" cy="52"/>
            </a:xfrm>
            <a:custGeom>
              <a:avLst/>
              <a:gdLst>
                <a:gd name="T0" fmla="*/ 14 w 23"/>
                <a:gd name="T1" fmla="*/ 20 h 22"/>
                <a:gd name="T2" fmla="*/ 10 w 23"/>
                <a:gd name="T3" fmla="*/ 22 h 22"/>
                <a:gd name="T4" fmla="*/ 0 w 23"/>
                <a:gd name="T5" fmla="*/ 12 h 22"/>
                <a:gd name="T6" fmla="*/ 14 w 23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2">
                  <a:moveTo>
                    <a:pt x="14" y="20"/>
                  </a:moveTo>
                  <a:cubicBezTo>
                    <a:pt x="12" y="20"/>
                    <a:pt x="10" y="20"/>
                    <a:pt x="10" y="22"/>
                  </a:cubicBezTo>
                  <a:cubicBezTo>
                    <a:pt x="5" y="20"/>
                    <a:pt x="5" y="13"/>
                    <a:pt x="0" y="12"/>
                  </a:cubicBezTo>
                  <a:cubicBezTo>
                    <a:pt x="4" y="0"/>
                    <a:pt x="23" y="10"/>
                    <a:pt x="1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3439" y="1893"/>
              <a:ext cx="26" cy="31"/>
            </a:xfrm>
            <a:custGeom>
              <a:avLst/>
              <a:gdLst>
                <a:gd name="T0" fmla="*/ 10 w 11"/>
                <a:gd name="T1" fmla="*/ 0 h 13"/>
                <a:gd name="T2" fmla="*/ 9 w 11"/>
                <a:gd name="T3" fmla="*/ 12 h 13"/>
                <a:gd name="T4" fmla="*/ 0 w 11"/>
                <a:gd name="T5" fmla="*/ 3 h 13"/>
                <a:gd name="T6" fmla="*/ 10 w 11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3">
                  <a:moveTo>
                    <a:pt x="10" y="0"/>
                  </a:moveTo>
                  <a:cubicBezTo>
                    <a:pt x="11" y="5"/>
                    <a:pt x="9" y="8"/>
                    <a:pt x="9" y="12"/>
                  </a:cubicBezTo>
                  <a:cubicBezTo>
                    <a:pt x="2" y="13"/>
                    <a:pt x="0" y="9"/>
                    <a:pt x="0" y="3"/>
                  </a:cubicBezTo>
                  <a:cubicBezTo>
                    <a:pt x="4" y="0"/>
                    <a:pt x="4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3396" y="1907"/>
              <a:ext cx="26" cy="26"/>
            </a:xfrm>
            <a:custGeom>
              <a:avLst/>
              <a:gdLst>
                <a:gd name="T0" fmla="*/ 3 w 11"/>
                <a:gd name="T1" fmla="*/ 10 h 11"/>
                <a:gd name="T2" fmla="*/ 0 w 11"/>
                <a:gd name="T3" fmla="*/ 6 h 11"/>
                <a:gd name="T4" fmla="*/ 8 w 11"/>
                <a:gd name="T5" fmla="*/ 0 h 11"/>
                <a:gd name="T6" fmla="*/ 3 w 11"/>
                <a:gd name="T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3" y="10"/>
                  </a:moveTo>
                  <a:cubicBezTo>
                    <a:pt x="2" y="9"/>
                    <a:pt x="2" y="6"/>
                    <a:pt x="0" y="6"/>
                  </a:cubicBezTo>
                  <a:cubicBezTo>
                    <a:pt x="2" y="2"/>
                    <a:pt x="4" y="1"/>
                    <a:pt x="8" y="0"/>
                  </a:cubicBezTo>
                  <a:cubicBezTo>
                    <a:pt x="11" y="5"/>
                    <a:pt x="10" y="11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3358" y="1850"/>
              <a:ext cx="36" cy="48"/>
            </a:xfrm>
            <a:custGeom>
              <a:avLst/>
              <a:gdLst>
                <a:gd name="T0" fmla="*/ 6 w 15"/>
                <a:gd name="T1" fmla="*/ 20 h 20"/>
                <a:gd name="T2" fmla="*/ 1 w 15"/>
                <a:gd name="T3" fmla="*/ 7 h 20"/>
                <a:gd name="T4" fmla="*/ 6 w 15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0">
                  <a:moveTo>
                    <a:pt x="6" y="20"/>
                  </a:moveTo>
                  <a:cubicBezTo>
                    <a:pt x="0" y="20"/>
                    <a:pt x="1" y="13"/>
                    <a:pt x="1" y="7"/>
                  </a:cubicBezTo>
                  <a:cubicBezTo>
                    <a:pt x="10" y="0"/>
                    <a:pt x="15" y="18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3278" y="1957"/>
              <a:ext cx="33" cy="35"/>
            </a:xfrm>
            <a:custGeom>
              <a:avLst/>
              <a:gdLst>
                <a:gd name="T0" fmla="*/ 14 w 14"/>
                <a:gd name="T1" fmla="*/ 13 h 15"/>
                <a:gd name="T2" fmla="*/ 3 w 14"/>
                <a:gd name="T3" fmla="*/ 13 h 15"/>
                <a:gd name="T4" fmla="*/ 1 w 14"/>
                <a:gd name="T5" fmla="*/ 4 h 15"/>
                <a:gd name="T6" fmla="*/ 7 w 14"/>
                <a:gd name="T7" fmla="*/ 0 h 15"/>
                <a:gd name="T8" fmla="*/ 14 w 14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4" y="13"/>
                  </a:moveTo>
                  <a:cubicBezTo>
                    <a:pt x="8" y="12"/>
                    <a:pt x="7" y="15"/>
                    <a:pt x="3" y="13"/>
                  </a:cubicBezTo>
                  <a:cubicBezTo>
                    <a:pt x="0" y="9"/>
                    <a:pt x="4" y="6"/>
                    <a:pt x="1" y="4"/>
                  </a:cubicBezTo>
                  <a:cubicBezTo>
                    <a:pt x="2" y="2"/>
                    <a:pt x="5" y="1"/>
                    <a:pt x="7" y="0"/>
                  </a:cubicBezTo>
                  <a:cubicBezTo>
                    <a:pt x="13" y="0"/>
                    <a:pt x="14" y="5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3280" y="1926"/>
              <a:ext cx="29" cy="28"/>
            </a:xfrm>
            <a:custGeom>
              <a:avLst/>
              <a:gdLst>
                <a:gd name="T0" fmla="*/ 11 w 12"/>
                <a:gd name="T1" fmla="*/ 9 h 12"/>
                <a:gd name="T2" fmla="*/ 0 w 12"/>
                <a:gd name="T3" fmla="*/ 3 h 12"/>
                <a:gd name="T4" fmla="*/ 3 w 12"/>
                <a:gd name="T5" fmla="*/ 0 h 12"/>
                <a:gd name="T6" fmla="*/ 11 w 12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1" y="9"/>
                  </a:moveTo>
                  <a:cubicBezTo>
                    <a:pt x="6" y="12"/>
                    <a:pt x="0" y="12"/>
                    <a:pt x="0" y="3"/>
                  </a:cubicBezTo>
                  <a:cubicBezTo>
                    <a:pt x="1" y="3"/>
                    <a:pt x="3" y="2"/>
                    <a:pt x="3" y="0"/>
                  </a:cubicBezTo>
                  <a:cubicBezTo>
                    <a:pt x="8" y="1"/>
                    <a:pt x="12" y="2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939" y="-139"/>
              <a:ext cx="3884" cy="3515"/>
            </a:xfrm>
            <a:custGeom>
              <a:avLst/>
              <a:gdLst>
                <a:gd name="T0" fmla="*/ 1405 w 1644"/>
                <a:gd name="T1" fmla="*/ 12 h 1488"/>
                <a:gd name="T2" fmla="*/ 1574 w 1644"/>
                <a:gd name="T3" fmla="*/ 254 h 1488"/>
                <a:gd name="T4" fmla="*/ 1578 w 1644"/>
                <a:gd name="T5" fmla="*/ 791 h 1488"/>
                <a:gd name="T6" fmla="*/ 1451 w 1644"/>
                <a:gd name="T7" fmla="*/ 1454 h 1488"/>
                <a:gd name="T8" fmla="*/ 1195 w 1644"/>
                <a:gd name="T9" fmla="*/ 1435 h 1488"/>
                <a:gd name="T10" fmla="*/ 246 w 1644"/>
                <a:gd name="T11" fmla="*/ 1431 h 1488"/>
                <a:gd name="T12" fmla="*/ 126 w 1644"/>
                <a:gd name="T13" fmla="*/ 1207 h 1488"/>
                <a:gd name="T14" fmla="*/ 11 w 1644"/>
                <a:gd name="T15" fmla="*/ 1400 h 1488"/>
                <a:gd name="T16" fmla="*/ 155 w 1644"/>
                <a:gd name="T17" fmla="*/ 255 h 1488"/>
                <a:gd name="T18" fmla="*/ 171 w 1644"/>
                <a:gd name="T19" fmla="*/ 735 h 1488"/>
                <a:gd name="T20" fmla="*/ 204 w 1644"/>
                <a:gd name="T21" fmla="*/ 174 h 1488"/>
                <a:gd name="T22" fmla="*/ 1225 w 1644"/>
                <a:gd name="T23" fmla="*/ 937 h 1488"/>
                <a:gd name="T24" fmla="*/ 780 w 1644"/>
                <a:gd name="T25" fmla="*/ 933 h 1488"/>
                <a:gd name="T26" fmla="*/ 146 w 1644"/>
                <a:gd name="T27" fmla="*/ 953 h 1488"/>
                <a:gd name="T28" fmla="*/ 819 w 1644"/>
                <a:gd name="T29" fmla="*/ 962 h 1488"/>
                <a:gd name="T30" fmla="*/ 1612 w 1644"/>
                <a:gd name="T31" fmla="*/ 974 h 1488"/>
                <a:gd name="T32" fmla="*/ 1528 w 1644"/>
                <a:gd name="T33" fmla="*/ 623 h 1488"/>
                <a:gd name="T34" fmla="*/ 1503 w 1644"/>
                <a:gd name="T35" fmla="*/ 901 h 1488"/>
                <a:gd name="T36" fmla="*/ 236 w 1644"/>
                <a:gd name="T37" fmla="*/ 58 h 1488"/>
                <a:gd name="T38" fmla="*/ 1346 w 1644"/>
                <a:gd name="T39" fmla="*/ 62 h 1488"/>
                <a:gd name="T40" fmla="*/ 164 w 1644"/>
                <a:gd name="T41" fmla="*/ 22 h 1488"/>
                <a:gd name="T42" fmla="*/ 1382 w 1644"/>
                <a:gd name="T43" fmla="*/ 76 h 1488"/>
                <a:gd name="T44" fmla="*/ 373 w 1644"/>
                <a:gd name="T45" fmla="*/ 69 h 1488"/>
                <a:gd name="T46" fmla="*/ 228 w 1644"/>
                <a:gd name="T47" fmla="*/ 605 h 1488"/>
                <a:gd name="T48" fmla="*/ 1222 w 1644"/>
                <a:gd name="T49" fmla="*/ 884 h 1488"/>
                <a:gd name="T50" fmla="*/ 1374 w 1644"/>
                <a:gd name="T51" fmla="*/ 1280 h 1488"/>
                <a:gd name="T52" fmla="*/ 1371 w 1644"/>
                <a:gd name="T53" fmla="*/ 1470 h 1488"/>
                <a:gd name="T54" fmla="*/ 1367 w 1644"/>
                <a:gd name="T55" fmla="*/ 1224 h 1488"/>
                <a:gd name="T56" fmla="*/ 1364 w 1644"/>
                <a:gd name="T57" fmla="*/ 1281 h 1488"/>
                <a:gd name="T58" fmla="*/ 1339 w 1644"/>
                <a:gd name="T59" fmla="*/ 1326 h 1488"/>
                <a:gd name="T60" fmla="*/ 1335 w 1644"/>
                <a:gd name="T61" fmla="*/ 1294 h 1488"/>
                <a:gd name="T62" fmla="*/ 1259 w 1644"/>
                <a:gd name="T63" fmla="*/ 1239 h 1488"/>
                <a:gd name="T64" fmla="*/ 1322 w 1644"/>
                <a:gd name="T65" fmla="*/ 1085 h 1488"/>
                <a:gd name="T66" fmla="*/ 1317 w 1644"/>
                <a:gd name="T67" fmla="*/ 1297 h 1488"/>
                <a:gd name="T68" fmla="*/ 1282 w 1644"/>
                <a:gd name="T69" fmla="*/ 1283 h 1488"/>
                <a:gd name="T70" fmla="*/ 1244 w 1644"/>
                <a:gd name="T71" fmla="*/ 1340 h 1488"/>
                <a:gd name="T72" fmla="*/ 480 w 1644"/>
                <a:gd name="T73" fmla="*/ 1278 h 1488"/>
                <a:gd name="T74" fmla="*/ 1121 w 1644"/>
                <a:gd name="T75" fmla="*/ 978 h 1488"/>
                <a:gd name="T76" fmla="*/ 586 w 1644"/>
                <a:gd name="T77" fmla="*/ 971 h 1488"/>
                <a:gd name="T78" fmla="*/ 1220 w 1644"/>
                <a:gd name="T79" fmla="*/ 1269 h 1488"/>
                <a:gd name="T80" fmla="*/ 1030 w 1644"/>
                <a:gd name="T81" fmla="*/ 909 h 1488"/>
                <a:gd name="T82" fmla="*/ 1055 w 1644"/>
                <a:gd name="T83" fmla="*/ 883 h 1488"/>
                <a:gd name="T84" fmla="*/ 580 w 1644"/>
                <a:gd name="T85" fmla="*/ 884 h 1488"/>
                <a:gd name="T86" fmla="*/ 864 w 1644"/>
                <a:gd name="T87" fmla="*/ 921 h 1488"/>
                <a:gd name="T88" fmla="*/ 447 w 1644"/>
                <a:gd name="T89" fmla="*/ 1277 h 1488"/>
                <a:gd name="T90" fmla="*/ 438 w 1644"/>
                <a:gd name="T91" fmla="*/ 1278 h 1488"/>
                <a:gd name="T92" fmla="*/ 411 w 1644"/>
                <a:gd name="T93" fmla="*/ 1298 h 1488"/>
                <a:gd name="T94" fmla="*/ 306 w 1644"/>
                <a:gd name="T95" fmla="*/ 1257 h 1488"/>
                <a:gd name="T96" fmla="*/ 361 w 1644"/>
                <a:gd name="T97" fmla="*/ 1327 h 1488"/>
                <a:gd name="T98" fmla="*/ 382 w 1644"/>
                <a:gd name="T99" fmla="*/ 1313 h 1488"/>
                <a:gd name="T100" fmla="*/ 280 w 1644"/>
                <a:gd name="T101" fmla="*/ 1453 h 1488"/>
                <a:gd name="T102" fmla="*/ 153 w 1644"/>
                <a:gd name="T103" fmla="*/ 621 h 1488"/>
                <a:gd name="T104" fmla="*/ 55 w 1644"/>
                <a:gd name="T105" fmla="*/ 1310 h 1488"/>
                <a:gd name="T106" fmla="*/ 147 w 1644"/>
                <a:gd name="T107" fmla="*/ 317 h 1488"/>
                <a:gd name="T108" fmla="*/ 46 w 1644"/>
                <a:gd name="T109" fmla="*/ 1208 h 1488"/>
                <a:gd name="T110" fmla="*/ 139 w 1644"/>
                <a:gd name="T111" fmla="*/ 10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1488">
                  <a:moveTo>
                    <a:pt x="137" y="12"/>
                  </a:moveTo>
                  <a:cubicBezTo>
                    <a:pt x="143" y="7"/>
                    <a:pt x="152" y="5"/>
                    <a:pt x="158" y="1"/>
                  </a:cubicBezTo>
                  <a:cubicBezTo>
                    <a:pt x="173" y="5"/>
                    <a:pt x="185" y="5"/>
                    <a:pt x="203" y="8"/>
                  </a:cubicBezTo>
                  <a:cubicBezTo>
                    <a:pt x="213" y="10"/>
                    <a:pt x="225" y="10"/>
                    <a:pt x="235" y="9"/>
                  </a:cubicBezTo>
                  <a:cubicBezTo>
                    <a:pt x="432" y="5"/>
                    <a:pt x="651" y="14"/>
                    <a:pt x="897" y="12"/>
                  </a:cubicBezTo>
                  <a:cubicBezTo>
                    <a:pt x="975" y="12"/>
                    <a:pt x="1067" y="13"/>
                    <a:pt x="1146" y="12"/>
                  </a:cubicBezTo>
                  <a:cubicBezTo>
                    <a:pt x="1231" y="12"/>
                    <a:pt x="1292" y="17"/>
                    <a:pt x="1359" y="9"/>
                  </a:cubicBezTo>
                  <a:cubicBezTo>
                    <a:pt x="1371" y="12"/>
                    <a:pt x="1388" y="15"/>
                    <a:pt x="1405" y="12"/>
                  </a:cubicBezTo>
                  <a:cubicBezTo>
                    <a:pt x="1417" y="10"/>
                    <a:pt x="1429" y="0"/>
                    <a:pt x="1438" y="12"/>
                  </a:cubicBezTo>
                  <a:cubicBezTo>
                    <a:pt x="1466" y="11"/>
                    <a:pt x="1499" y="14"/>
                    <a:pt x="1525" y="12"/>
                  </a:cubicBezTo>
                  <a:cubicBezTo>
                    <a:pt x="1530" y="12"/>
                    <a:pt x="1536" y="9"/>
                    <a:pt x="1540" y="9"/>
                  </a:cubicBezTo>
                  <a:cubicBezTo>
                    <a:pt x="1543" y="9"/>
                    <a:pt x="1544" y="13"/>
                    <a:pt x="1547" y="14"/>
                  </a:cubicBezTo>
                  <a:cubicBezTo>
                    <a:pt x="1550" y="14"/>
                    <a:pt x="1558" y="11"/>
                    <a:pt x="1564" y="15"/>
                  </a:cubicBezTo>
                  <a:cubicBezTo>
                    <a:pt x="1569" y="24"/>
                    <a:pt x="1569" y="36"/>
                    <a:pt x="1564" y="47"/>
                  </a:cubicBezTo>
                  <a:cubicBezTo>
                    <a:pt x="1573" y="92"/>
                    <a:pt x="1565" y="143"/>
                    <a:pt x="1571" y="194"/>
                  </a:cubicBezTo>
                  <a:cubicBezTo>
                    <a:pt x="1573" y="213"/>
                    <a:pt x="1573" y="232"/>
                    <a:pt x="1574" y="254"/>
                  </a:cubicBezTo>
                  <a:cubicBezTo>
                    <a:pt x="1574" y="264"/>
                    <a:pt x="1576" y="276"/>
                    <a:pt x="1575" y="285"/>
                  </a:cubicBezTo>
                  <a:cubicBezTo>
                    <a:pt x="1575" y="290"/>
                    <a:pt x="1571" y="295"/>
                    <a:pt x="1571" y="300"/>
                  </a:cubicBezTo>
                  <a:cubicBezTo>
                    <a:pt x="1571" y="310"/>
                    <a:pt x="1575" y="319"/>
                    <a:pt x="1575" y="329"/>
                  </a:cubicBezTo>
                  <a:cubicBezTo>
                    <a:pt x="1577" y="348"/>
                    <a:pt x="1576" y="368"/>
                    <a:pt x="1577" y="387"/>
                  </a:cubicBezTo>
                  <a:cubicBezTo>
                    <a:pt x="1578" y="426"/>
                    <a:pt x="1579" y="466"/>
                    <a:pt x="1578" y="504"/>
                  </a:cubicBezTo>
                  <a:cubicBezTo>
                    <a:pt x="1578" y="515"/>
                    <a:pt x="1578" y="523"/>
                    <a:pt x="1579" y="533"/>
                  </a:cubicBezTo>
                  <a:cubicBezTo>
                    <a:pt x="1584" y="574"/>
                    <a:pt x="1582" y="617"/>
                    <a:pt x="1581" y="658"/>
                  </a:cubicBezTo>
                  <a:cubicBezTo>
                    <a:pt x="1580" y="703"/>
                    <a:pt x="1576" y="747"/>
                    <a:pt x="1578" y="791"/>
                  </a:cubicBezTo>
                  <a:cubicBezTo>
                    <a:pt x="1580" y="839"/>
                    <a:pt x="1578" y="881"/>
                    <a:pt x="1575" y="929"/>
                  </a:cubicBezTo>
                  <a:cubicBezTo>
                    <a:pt x="1593" y="934"/>
                    <a:pt x="1608" y="924"/>
                    <a:pt x="1621" y="928"/>
                  </a:cubicBezTo>
                  <a:cubicBezTo>
                    <a:pt x="1644" y="933"/>
                    <a:pt x="1640" y="966"/>
                    <a:pt x="1631" y="988"/>
                  </a:cubicBezTo>
                  <a:cubicBezTo>
                    <a:pt x="1621" y="987"/>
                    <a:pt x="1616" y="988"/>
                    <a:pt x="1612" y="983"/>
                  </a:cubicBezTo>
                  <a:cubicBezTo>
                    <a:pt x="1542" y="985"/>
                    <a:pt x="1483" y="981"/>
                    <a:pt x="1422" y="982"/>
                  </a:cubicBezTo>
                  <a:cubicBezTo>
                    <a:pt x="1419" y="1000"/>
                    <a:pt x="1422" y="1019"/>
                    <a:pt x="1423" y="1038"/>
                  </a:cubicBezTo>
                  <a:cubicBezTo>
                    <a:pt x="1429" y="1142"/>
                    <a:pt x="1436" y="1244"/>
                    <a:pt x="1440" y="1348"/>
                  </a:cubicBezTo>
                  <a:cubicBezTo>
                    <a:pt x="1441" y="1389"/>
                    <a:pt x="1442" y="1426"/>
                    <a:pt x="1451" y="1454"/>
                  </a:cubicBezTo>
                  <a:cubicBezTo>
                    <a:pt x="1437" y="1476"/>
                    <a:pt x="1401" y="1475"/>
                    <a:pt x="1375" y="1485"/>
                  </a:cubicBezTo>
                  <a:cubicBezTo>
                    <a:pt x="1365" y="1472"/>
                    <a:pt x="1344" y="1472"/>
                    <a:pt x="1339" y="1453"/>
                  </a:cubicBezTo>
                  <a:cubicBezTo>
                    <a:pt x="1337" y="1443"/>
                    <a:pt x="1341" y="1430"/>
                    <a:pt x="1341" y="1418"/>
                  </a:cubicBezTo>
                  <a:cubicBezTo>
                    <a:pt x="1340" y="1392"/>
                    <a:pt x="1337" y="1364"/>
                    <a:pt x="1339" y="1341"/>
                  </a:cubicBezTo>
                  <a:cubicBezTo>
                    <a:pt x="1329" y="1339"/>
                    <a:pt x="1314" y="1342"/>
                    <a:pt x="1303" y="1340"/>
                  </a:cubicBezTo>
                  <a:cubicBezTo>
                    <a:pt x="1295" y="1373"/>
                    <a:pt x="1291" y="1407"/>
                    <a:pt x="1287" y="1439"/>
                  </a:cubicBezTo>
                  <a:cubicBezTo>
                    <a:pt x="1264" y="1444"/>
                    <a:pt x="1235" y="1438"/>
                    <a:pt x="1208" y="1443"/>
                  </a:cubicBezTo>
                  <a:cubicBezTo>
                    <a:pt x="1203" y="1441"/>
                    <a:pt x="1202" y="1435"/>
                    <a:pt x="1195" y="1435"/>
                  </a:cubicBezTo>
                  <a:cubicBezTo>
                    <a:pt x="1191" y="1405"/>
                    <a:pt x="1209" y="1373"/>
                    <a:pt x="1209" y="1340"/>
                  </a:cubicBezTo>
                  <a:cubicBezTo>
                    <a:pt x="1121" y="1338"/>
                    <a:pt x="1043" y="1341"/>
                    <a:pt x="967" y="1341"/>
                  </a:cubicBezTo>
                  <a:cubicBezTo>
                    <a:pt x="835" y="1341"/>
                    <a:pt x="711" y="1341"/>
                    <a:pt x="565" y="1341"/>
                  </a:cubicBezTo>
                  <a:cubicBezTo>
                    <a:pt x="495" y="1341"/>
                    <a:pt x="435" y="1339"/>
                    <a:pt x="371" y="1338"/>
                  </a:cubicBezTo>
                  <a:cubicBezTo>
                    <a:pt x="367" y="1372"/>
                    <a:pt x="362" y="1415"/>
                    <a:pt x="359" y="1456"/>
                  </a:cubicBezTo>
                  <a:cubicBezTo>
                    <a:pt x="359" y="1469"/>
                    <a:pt x="362" y="1480"/>
                    <a:pt x="354" y="1488"/>
                  </a:cubicBezTo>
                  <a:cubicBezTo>
                    <a:pt x="329" y="1486"/>
                    <a:pt x="304" y="1477"/>
                    <a:pt x="280" y="1478"/>
                  </a:cubicBezTo>
                  <a:cubicBezTo>
                    <a:pt x="271" y="1460"/>
                    <a:pt x="257" y="1447"/>
                    <a:pt x="246" y="1431"/>
                  </a:cubicBezTo>
                  <a:cubicBezTo>
                    <a:pt x="266" y="1276"/>
                    <a:pt x="279" y="1112"/>
                    <a:pt x="297" y="968"/>
                  </a:cubicBezTo>
                  <a:cubicBezTo>
                    <a:pt x="263" y="965"/>
                    <a:pt x="197" y="962"/>
                    <a:pt x="155" y="962"/>
                  </a:cubicBezTo>
                  <a:cubicBezTo>
                    <a:pt x="150" y="1005"/>
                    <a:pt x="146" y="1036"/>
                    <a:pt x="141" y="1076"/>
                  </a:cubicBezTo>
                  <a:cubicBezTo>
                    <a:pt x="140" y="1091"/>
                    <a:pt x="135" y="1106"/>
                    <a:pt x="134" y="1122"/>
                  </a:cubicBezTo>
                  <a:cubicBezTo>
                    <a:pt x="134" y="1131"/>
                    <a:pt x="136" y="1139"/>
                    <a:pt x="134" y="1147"/>
                  </a:cubicBezTo>
                  <a:cubicBezTo>
                    <a:pt x="133" y="1157"/>
                    <a:pt x="128" y="1167"/>
                    <a:pt x="127" y="1176"/>
                  </a:cubicBezTo>
                  <a:cubicBezTo>
                    <a:pt x="127" y="1184"/>
                    <a:pt x="131" y="1190"/>
                    <a:pt x="130" y="1197"/>
                  </a:cubicBezTo>
                  <a:cubicBezTo>
                    <a:pt x="130" y="1200"/>
                    <a:pt x="127" y="1204"/>
                    <a:pt x="126" y="1207"/>
                  </a:cubicBezTo>
                  <a:cubicBezTo>
                    <a:pt x="125" y="1212"/>
                    <a:pt x="127" y="1216"/>
                    <a:pt x="126" y="1221"/>
                  </a:cubicBezTo>
                  <a:cubicBezTo>
                    <a:pt x="125" y="1229"/>
                    <a:pt x="121" y="1235"/>
                    <a:pt x="120" y="1243"/>
                  </a:cubicBezTo>
                  <a:cubicBezTo>
                    <a:pt x="117" y="1288"/>
                    <a:pt x="107" y="1346"/>
                    <a:pt x="104" y="1401"/>
                  </a:cubicBezTo>
                  <a:cubicBezTo>
                    <a:pt x="103" y="1412"/>
                    <a:pt x="107" y="1421"/>
                    <a:pt x="101" y="1431"/>
                  </a:cubicBezTo>
                  <a:cubicBezTo>
                    <a:pt x="88" y="1430"/>
                    <a:pt x="72" y="1437"/>
                    <a:pt x="53" y="1438"/>
                  </a:cubicBezTo>
                  <a:cubicBezTo>
                    <a:pt x="38" y="1438"/>
                    <a:pt x="19" y="1433"/>
                    <a:pt x="9" y="1433"/>
                  </a:cubicBezTo>
                  <a:cubicBezTo>
                    <a:pt x="0" y="1428"/>
                    <a:pt x="12" y="1418"/>
                    <a:pt x="6" y="1408"/>
                  </a:cubicBezTo>
                  <a:cubicBezTo>
                    <a:pt x="5" y="1403"/>
                    <a:pt x="12" y="1405"/>
                    <a:pt x="11" y="1400"/>
                  </a:cubicBezTo>
                  <a:cubicBezTo>
                    <a:pt x="20" y="1287"/>
                    <a:pt x="40" y="1173"/>
                    <a:pt x="52" y="1060"/>
                  </a:cubicBezTo>
                  <a:cubicBezTo>
                    <a:pt x="56" y="1023"/>
                    <a:pt x="66" y="972"/>
                    <a:pt x="66" y="957"/>
                  </a:cubicBezTo>
                  <a:cubicBezTo>
                    <a:pt x="77" y="849"/>
                    <a:pt x="87" y="725"/>
                    <a:pt x="104" y="606"/>
                  </a:cubicBezTo>
                  <a:cubicBezTo>
                    <a:pt x="112" y="547"/>
                    <a:pt x="114" y="487"/>
                    <a:pt x="122" y="427"/>
                  </a:cubicBezTo>
                  <a:cubicBezTo>
                    <a:pt x="126" y="398"/>
                    <a:pt x="131" y="369"/>
                    <a:pt x="133" y="339"/>
                  </a:cubicBezTo>
                  <a:cubicBezTo>
                    <a:pt x="137" y="294"/>
                    <a:pt x="147" y="256"/>
                    <a:pt x="144" y="204"/>
                  </a:cubicBezTo>
                  <a:cubicBezTo>
                    <a:pt x="141" y="136"/>
                    <a:pt x="143" y="83"/>
                    <a:pt x="137" y="12"/>
                  </a:cubicBezTo>
                  <a:close/>
                  <a:moveTo>
                    <a:pt x="155" y="255"/>
                  </a:moveTo>
                  <a:cubicBezTo>
                    <a:pt x="160" y="276"/>
                    <a:pt x="159" y="300"/>
                    <a:pt x="161" y="324"/>
                  </a:cubicBezTo>
                  <a:cubicBezTo>
                    <a:pt x="164" y="360"/>
                    <a:pt x="164" y="379"/>
                    <a:pt x="164" y="401"/>
                  </a:cubicBezTo>
                  <a:cubicBezTo>
                    <a:pt x="164" y="412"/>
                    <a:pt x="165" y="420"/>
                    <a:pt x="164" y="433"/>
                  </a:cubicBezTo>
                  <a:cubicBezTo>
                    <a:pt x="162" y="466"/>
                    <a:pt x="165" y="504"/>
                    <a:pt x="165" y="535"/>
                  </a:cubicBezTo>
                  <a:cubicBezTo>
                    <a:pt x="165" y="556"/>
                    <a:pt x="170" y="579"/>
                    <a:pt x="169" y="599"/>
                  </a:cubicBezTo>
                  <a:cubicBezTo>
                    <a:pt x="169" y="604"/>
                    <a:pt x="167" y="609"/>
                    <a:pt x="167" y="615"/>
                  </a:cubicBezTo>
                  <a:cubicBezTo>
                    <a:pt x="166" y="638"/>
                    <a:pt x="171" y="672"/>
                    <a:pt x="171" y="689"/>
                  </a:cubicBezTo>
                  <a:cubicBezTo>
                    <a:pt x="171" y="700"/>
                    <a:pt x="171" y="719"/>
                    <a:pt x="171" y="735"/>
                  </a:cubicBezTo>
                  <a:cubicBezTo>
                    <a:pt x="168" y="792"/>
                    <a:pt x="179" y="843"/>
                    <a:pt x="175" y="897"/>
                  </a:cubicBezTo>
                  <a:cubicBezTo>
                    <a:pt x="189" y="888"/>
                    <a:pt x="204" y="880"/>
                    <a:pt x="218" y="872"/>
                  </a:cubicBezTo>
                  <a:cubicBezTo>
                    <a:pt x="222" y="797"/>
                    <a:pt x="213" y="706"/>
                    <a:pt x="214" y="626"/>
                  </a:cubicBezTo>
                  <a:cubicBezTo>
                    <a:pt x="214" y="600"/>
                    <a:pt x="211" y="575"/>
                    <a:pt x="211" y="550"/>
                  </a:cubicBezTo>
                  <a:cubicBezTo>
                    <a:pt x="211" y="518"/>
                    <a:pt x="213" y="485"/>
                    <a:pt x="213" y="452"/>
                  </a:cubicBezTo>
                  <a:cubicBezTo>
                    <a:pt x="213" y="419"/>
                    <a:pt x="212" y="386"/>
                    <a:pt x="211" y="353"/>
                  </a:cubicBezTo>
                  <a:cubicBezTo>
                    <a:pt x="211" y="322"/>
                    <a:pt x="207" y="291"/>
                    <a:pt x="206" y="261"/>
                  </a:cubicBezTo>
                  <a:cubicBezTo>
                    <a:pt x="205" y="232"/>
                    <a:pt x="207" y="203"/>
                    <a:pt x="204" y="174"/>
                  </a:cubicBezTo>
                  <a:cubicBezTo>
                    <a:pt x="200" y="138"/>
                    <a:pt x="196" y="100"/>
                    <a:pt x="200" y="65"/>
                  </a:cubicBezTo>
                  <a:cubicBezTo>
                    <a:pt x="192" y="60"/>
                    <a:pt x="184" y="51"/>
                    <a:pt x="175" y="44"/>
                  </a:cubicBezTo>
                  <a:cubicBezTo>
                    <a:pt x="166" y="38"/>
                    <a:pt x="155" y="27"/>
                    <a:pt x="148" y="29"/>
                  </a:cubicBezTo>
                  <a:cubicBezTo>
                    <a:pt x="155" y="98"/>
                    <a:pt x="156" y="180"/>
                    <a:pt x="155" y="255"/>
                  </a:cubicBezTo>
                  <a:close/>
                  <a:moveTo>
                    <a:pt x="1614" y="942"/>
                  </a:moveTo>
                  <a:cubicBezTo>
                    <a:pt x="1537" y="937"/>
                    <a:pt x="1452" y="938"/>
                    <a:pt x="1363" y="937"/>
                  </a:cubicBezTo>
                  <a:cubicBezTo>
                    <a:pt x="1327" y="937"/>
                    <a:pt x="1292" y="935"/>
                    <a:pt x="1262" y="935"/>
                  </a:cubicBezTo>
                  <a:cubicBezTo>
                    <a:pt x="1249" y="934"/>
                    <a:pt x="1237" y="938"/>
                    <a:pt x="1225" y="937"/>
                  </a:cubicBezTo>
                  <a:cubicBezTo>
                    <a:pt x="1219" y="937"/>
                    <a:pt x="1213" y="933"/>
                    <a:pt x="1208" y="933"/>
                  </a:cubicBezTo>
                  <a:cubicBezTo>
                    <a:pt x="1203" y="933"/>
                    <a:pt x="1198" y="936"/>
                    <a:pt x="1194" y="936"/>
                  </a:cubicBezTo>
                  <a:cubicBezTo>
                    <a:pt x="1148" y="940"/>
                    <a:pt x="1100" y="932"/>
                    <a:pt x="1061" y="935"/>
                  </a:cubicBezTo>
                  <a:cubicBezTo>
                    <a:pt x="1056" y="935"/>
                    <a:pt x="1051" y="939"/>
                    <a:pt x="1046" y="939"/>
                  </a:cubicBezTo>
                  <a:cubicBezTo>
                    <a:pt x="1041" y="939"/>
                    <a:pt x="1037" y="935"/>
                    <a:pt x="1032" y="935"/>
                  </a:cubicBezTo>
                  <a:cubicBezTo>
                    <a:pt x="1026" y="934"/>
                    <a:pt x="1019" y="937"/>
                    <a:pt x="1013" y="937"/>
                  </a:cubicBezTo>
                  <a:cubicBezTo>
                    <a:pt x="984" y="937"/>
                    <a:pt x="958" y="936"/>
                    <a:pt x="931" y="935"/>
                  </a:cubicBezTo>
                  <a:cubicBezTo>
                    <a:pt x="881" y="932"/>
                    <a:pt x="830" y="935"/>
                    <a:pt x="780" y="933"/>
                  </a:cubicBezTo>
                  <a:cubicBezTo>
                    <a:pt x="759" y="932"/>
                    <a:pt x="740" y="935"/>
                    <a:pt x="721" y="932"/>
                  </a:cubicBezTo>
                  <a:cubicBezTo>
                    <a:pt x="710" y="930"/>
                    <a:pt x="704" y="930"/>
                    <a:pt x="692" y="930"/>
                  </a:cubicBezTo>
                  <a:cubicBezTo>
                    <a:pt x="673" y="931"/>
                    <a:pt x="648" y="921"/>
                    <a:pt x="629" y="932"/>
                  </a:cubicBezTo>
                  <a:cubicBezTo>
                    <a:pt x="590" y="922"/>
                    <a:pt x="541" y="925"/>
                    <a:pt x="494" y="925"/>
                  </a:cubicBezTo>
                  <a:cubicBezTo>
                    <a:pt x="448" y="925"/>
                    <a:pt x="409" y="922"/>
                    <a:pt x="368" y="923"/>
                  </a:cubicBezTo>
                  <a:cubicBezTo>
                    <a:pt x="300" y="926"/>
                    <a:pt x="216" y="928"/>
                    <a:pt x="155" y="925"/>
                  </a:cubicBezTo>
                  <a:cubicBezTo>
                    <a:pt x="142" y="924"/>
                    <a:pt x="94" y="917"/>
                    <a:pt x="95" y="939"/>
                  </a:cubicBezTo>
                  <a:cubicBezTo>
                    <a:pt x="97" y="962"/>
                    <a:pt x="129" y="952"/>
                    <a:pt x="146" y="953"/>
                  </a:cubicBezTo>
                  <a:cubicBezTo>
                    <a:pt x="165" y="953"/>
                    <a:pt x="192" y="955"/>
                    <a:pt x="213" y="954"/>
                  </a:cubicBezTo>
                  <a:cubicBezTo>
                    <a:pt x="226" y="953"/>
                    <a:pt x="235" y="950"/>
                    <a:pt x="243" y="950"/>
                  </a:cubicBezTo>
                  <a:cubicBezTo>
                    <a:pt x="249" y="950"/>
                    <a:pt x="263" y="954"/>
                    <a:pt x="269" y="954"/>
                  </a:cubicBezTo>
                  <a:cubicBezTo>
                    <a:pt x="316" y="958"/>
                    <a:pt x="358" y="954"/>
                    <a:pt x="404" y="951"/>
                  </a:cubicBezTo>
                  <a:cubicBezTo>
                    <a:pt x="437" y="957"/>
                    <a:pt x="469" y="956"/>
                    <a:pt x="503" y="956"/>
                  </a:cubicBezTo>
                  <a:cubicBezTo>
                    <a:pt x="532" y="955"/>
                    <a:pt x="562" y="957"/>
                    <a:pt x="591" y="958"/>
                  </a:cubicBezTo>
                  <a:cubicBezTo>
                    <a:pt x="649" y="961"/>
                    <a:pt x="709" y="957"/>
                    <a:pt x="768" y="958"/>
                  </a:cubicBezTo>
                  <a:cubicBezTo>
                    <a:pt x="785" y="959"/>
                    <a:pt x="802" y="962"/>
                    <a:pt x="819" y="962"/>
                  </a:cubicBezTo>
                  <a:cubicBezTo>
                    <a:pt x="881" y="963"/>
                    <a:pt x="947" y="961"/>
                    <a:pt x="1011" y="965"/>
                  </a:cubicBezTo>
                  <a:cubicBezTo>
                    <a:pt x="1026" y="966"/>
                    <a:pt x="1043" y="962"/>
                    <a:pt x="1055" y="962"/>
                  </a:cubicBezTo>
                  <a:cubicBezTo>
                    <a:pt x="1067" y="963"/>
                    <a:pt x="1079" y="967"/>
                    <a:pt x="1090" y="968"/>
                  </a:cubicBezTo>
                  <a:cubicBezTo>
                    <a:pt x="1107" y="969"/>
                    <a:pt x="1124" y="968"/>
                    <a:pt x="1141" y="968"/>
                  </a:cubicBezTo>
                  <a:cubicBezTo>
                    <a:pt x="1213" y="968"/>
                    <a:pt x="1298" y="969"/>
                    <a:pt x="1360" y="967"/>
                  </a:cubicBezTo>
                  <a:cubicBezTo>
                    <a:pt x="1377" y="966"/>
                    <a:pt x="1398" y="973"/>
                    <a:pt x="1415" y="967"/>
                  </a:cubicBezTo>
                  <a:cubicBezTo>
                    <a:pt x="1422" y="971"/>
                    <a:pt x="1427" y="971"/>
                    <a:pt x="1436" y="971"/>
                  </a:cubicBezTo>
                  <a:cubicBezTo>
                    <a:pt x="1493" y="973"/>
                    <a:pt x="1550" y="970"/>
                    <a:pt x="1612" y="974"/>
                  </a:cubicBezTo>
                  <a:cubicBezTo>
                    <a:pt x="1620" y="967"/>
                    <a:pt x="1625" y="949"/>
                    <a:pt x="1614" y="942"/>
                  </a:cubicBezTo>
                  <a:close/>
                  <a:moveTo>
                    <a:pt x="1567" y="725"/>
                  </a:moveTo>
                  <a:cubicBezTo>
                    <a:pt x="1569" y="581"/>
                    <a:pt x="1568" y="441"/>
                    <a:pt x="1557" y="290"/>
                  </a:cubicBezTo>
                  <a:cubicBezTo>
                    <a:pt x="1558" y="206"/>
                    <a:pt x="1560" y="125"/>
                    <a:pt x="1552" y="40"/>
                  </a:cubicBezTo>
                  <a:cubicBezTo>
                    <a:pt x="1533" y="47"/>
                    <a:pt x="1527" y="65"/>
                    <a:pt x="1512" y="75"/>
                  </a:cubicBezTo>
                  <a:cubicBezTo>
                    <a:pt x="1526" y="195"/>
                    <a:pt x="1523" y="298"/>
                    <a:pt x="1526" y="409"/>
                  </a:cubicBezTo>
                  <a:cubicBezTo>
                    <a:pt x="1527" y="431"/>
                    <a:pt x="1522" y="450"/>
                    <a:pt x="1522" y="472"/>
                  </a:cubicBezTo>
                  <a:cubicBezTo>
                    <a:pt x="1523" y="526"/>
                    <a:pt x="1525" y="568"/>
                    <a:pt x="1528" y="623"/>
                  </a:cubicBezTo>
                  <a:cubicBezTo>
                    <a:pt x="1530" y="666"/>
                    <a:pt x="1525" y="712"/>
                    <a:pt x="1525" y="758"/>
                  </a:cubicBezTo>
                  <a:cubicBezTo>
                    <a:pt x="1525" y="805"/>
                    <a:pt x="1522" y="852"/>
                    <a:pt x="1519" y="898"/>
                  </a:cubicBezTo>
                  <a:cubicBezTo>
                    <a:pt x="1532" y="910"/>
                    <a:pt x="1549" y="916"/>
                    <a:pt x="1566" y="923"/>
                  </a:cubicBezTo>
                  <a:cubicBezTo>
                    <a:pt x="1568" y="864"/>
                    <a:pt x="1566" y="794"/>
                    <a:pt x="1567" y="725"/>
                  </a:cubicBezTo>
                  <a:close/>
                  <a:moveTo>
                    <a:pt x="1550" y="928"/>
                  </a:moveTo>
                  <a:cubicBezTo>
                    <a:pt x="1542" y="922"/>
                    <a:pt x="1530" y="919"/>
                    <a:pt x="1522" y="912"/>
                  </a:cubicBezTo>
                  <a:cubicBezTo>
                    <a:pt x="1517" y="915"/>
                    <a:pt x="1518" y="916"/>
                    <a:pt x="1512" y="916"/>
                  </a:cubicBezTo>
                  <a:cubicBezTo>
                    <a:pt x="1508" y="912"/>
                    <a:pt x="1507" y="905"/>
                    <a:pt x="1503" y="901"/>
                  </a:cubicBezTo>
                  <a:cubicBezTo>
                    <a:pt x="1429" y="892"/>
                    <a:pt x="1319" y="897"/>
                    <a:pt x="1248" y="893"/>
                  </a:cubicBezTo>
                  <a:cubicBezTo>
                    <a:pt x="1245" y="898"/>
                    <a:pt x="1239" y="892"/>
                    <a:pt x="1237" y="897"/>
                  </a:cubicBezTo>
                  <a:cubicBezTo>
                    <a:pt x="1234" y="894"/>
                    <a:pt x="1229" y="894"/>
                    <a:pt x="1223" y="894"/>
                  </a:cubicBezTo>
                  <a:cubicBezTo>
                    <a:pt x="1223" y="911"/>
                    <a:pt x="1213" y="918"/>
                    <a:pt x="1201" y="923"/>
                  </a:cubicBezTo>
                  <a:cubicBezTo>
                    <a:pt x="1321" y="928"/>
                    <a:pt x="1451" y="928"/>
                    <a:pt x="1550" y="928"/>
                  </a:cubicBezTo>
                  <a:close/>
                  <a:moveTo>
                    <a:pt x="211" y="57"/>
                  </a:moveTo>
                  <a:cubicBezTo>
                    <a:pt x="213" y="60"/>
                    <a:pt x="218" y="51"/>
                    <a:pt x="221" y="55"/>
                  </a:cubicBezTo>
                  <a:cubicBezTo>
                    <a:pt x="224" y="53"/>
                    <a:pt x="229" y="58"/>
                    <a:pt x="236" y="58"/>
                  </a:cubicBezTo>
                  <a:cubicBezTo>
                    <a:pt x="242" y="59"/>
                    <a:pt x="247" y="55"/>
                    <a:pt x="252" y="55"/>
                  </a:cubicBezTo>
                  <a:cubicBezTo>
                    <a:pt x="257" y="56"/>
                    <a:pt x="263" y="59"/>
                    <a:pt x="269" y="60"/>
                  </a:cubicBezTo>
                  <a:cubicBezTo>
                    <a:pt x="275" y="60"/>
                    <a:pt x="281" y="58"/>
                    <a:pt x="288" y="58"/>
                  </a:cubicBezTo>
                  <a:cubicBezTo>
                    <a:pt x="413" y="60"/>
                    <a:pt x="529" y="60"/>
                    <a:pt x="647" y="60"/>
                  </a:cubicBezTo>
                  <a:cubicBezTo>
                    <a:pt x="655" y="60"/>
                    <a:pt x="664" y="63"/>
                    <a:pt x="672" y="62"/>
                  </a:cubicBezTo>
                  <a:cubicBezTo>
                    <a:pt x="728" y="62"/>
                    <a:pt x="782" y="61"/>
                    <a:pt x="842" y="62"/>
                  </a:cubicBezTo>
                  <a:cubicBezTo>
                    <a:pt x="957" y="65"/>
                    <a:pt x="1042" y="63"/>
                    <a:pt x="1142" y="65"/>
                  </a:cubicBezTo>
                  <a:cubicBezTo>
                    <a:pt x="1209" y="67"/>
                    <a:pt x="1290" y="67"/>
                    <a:pt x="1346" y="62"/>
                  </a:cubicBezTo>
                  <a:cubicBezTo>
                    <a:pt x="1400" y="69"/>
                    <a:pt x="1452" y="66"/>
                    <a:pt x="1507" y="64"/>
                  </a:cubicBezTo>
                  <a:cubicBezTo>
                    <a:pt x="1513" y="51"/>
                    <a:pt x="1534" y="41"/>
                    <a:pt x="1542" y="25"/>
                  </a:cubicBezTo>
                  <a:cubicBezTo>
                    <a:pt x="1445" y="18"/>
                    <a:pt x="1332" y="27"/>
                    <a:pt x="1241" y="23"/>
                  </a:cubicBezTo>
                  <a:cubicBezTo>
                    <a:pt x="1193" y="22"/>
                    <a:pt x="1142" y="24"/>
                    <a:pt x="1092" y="23"/>
                  </a:cubicBezTo>
                  <a:cubicBezTo>
                    <a:pt x="973" y="23"/>
                    <a:pt x="890" y="21"/>
                    <a:pt x="780" y="21"/>
                  </a:cubicBezTo>
                  <a:cubicBezTo>
                    <a:pt x="606" y="21"/>
                    <a:pt x="477" y="20"/>
                    <a:pt x="302" y="19"/>
                  </a:cubicBezTo>
                  <a:cubicBezTo>
                    <a:pt x="262" y="19"/>
                    <a:pt x="211" y="15"/>
                    <a:pt x="186" y="26"/>
                  </a:cubicBezTo>
                  <a:cubicBezTo>
                    <a:pt x="176" y="23"/>
                    <a:pt x="172" y="24"/>
                    <a:pt x="164" y="22"/>
                  </a:cubicBezTo>
                  <a:cubicBezTo>
                    <a:pt x="179" y="35"/>
                    <a:pt x="193" y="52"/>
                    <a:pt x="211" y="57"/>
                  </a:cubicBezTo>
                  <a:close/>
                  <a:moveTo>
                    <a:pt x="1512" y="560"/>
                  </a:moveTo>
                  <a:cubicBezTo>
                    <a:pt x="1510" y="513"/>
                    <a:pt x="1516" y="464"/>
                    <a:pt x="1511" y="417"/>
                  </a:cubicBezTo>
                  <a:cubicBezTo>
                    <a:pt x="1514" y="403"/>
                    <a:pt x="1512" y="380"/>
                    <a:pt x="1512" y="359"/>
                  </a:cubicBezTo>
                  <a:cubicBezTo>
                    <a:pt x="1513" y="342"/>
                    <a:pt x="1511" y="326"/>
                    <a:pt x="1511" y="310"/>
                  </a:cubicBezTo>
                  <a:cubicBezTo>
                    <a:pt x="1509" y="228"/>
                    <a:pt x="1509" y="156"/>
                    <a:pt x="1501" y="76"/>
                  </a:cubicBezTo>
                  <a:cubicBezTo>
                    <a:pt x="1480" y="76"/>
                    <a:pt x="1461" y="76"/>
                    <a:pt x="1441" y="75"/>
                  </a:cubicBezTo>
                  <a:cubicBezTo>
                    <a:pt x="1423" y="75"/>
                    <a:pt x="1403" y="77"/>
                    <a:pt x="1382" y="76"/>
                  </a:cubicBezTo>
                  <a:cubicBezTo>
                    <a:pt x="1368" y="76"/>
                    <a:pt x="1356" y="73"/>
                    <a:pt x="1347" y="82"/>
                  </a:cubicBezTo>
                  <a:cubicBezTo>
                    <a:pt x="1340" y="76"/>
                    <a:pt x="1331" y="75"/>
                    <a:pt x="1324" y="75"/>
                  </a:cubicBezTo>
                  <a:cubicBezTo>
                    <a:pt x="1268" y="73"/>
                    <a:pt x="1196" y="75"/>
                    <a:pt x="1134" y="76"/>
                  </a:cubicBezTo>
                  <a:cubicBezTo>
                    <a:pt x="1077" y="73"/>
                    <a:pt x="1017" y="74"/>
                    <a:pt x="970" y="74"/>
                  </a:cubicBezTo>
                  <a:cubicBezTo>
                    <a:pt x="909" y="73"/>
                    <a:pt x="843" y="71"/>
                    <a:pt x="783" y="69"/>
                  </a:cubicBezTo>
                  <a:cubicBezTo>
                    <a:pt x="751" y="69"/>
                    <a:pt x="722" y="72"/>
                    <a:pt x="695" y="71"/>
                  </a:cubicBezTo>
                  <a:cubicBezTo>
                    <a:pt x="679" y="70"/>
                    <a:pt x="663" y="73"/>
                    <a:pt x="647" y="72"/>
                  </a:cubicBezTo>
                  <a:cubicBezTo>
                    <a:pt x="558" y="70"/>
                    <a:pt x="462" y="70"/>
                    <a:pt x="373" y="69"/>
                  </a:cubicBezTo>
                  <a:cubicBezTo>
                    <a:pt x="336" y="69"/>
                    <a:pt x="299" y="64"/>
                    <a:pt x="264" y="68"/>
                  </a:cubicBezTo>
                  <a:cubicBezTo>
                    <a:pt x="260" y="69"/>
                    <a:pt x="255" y="71"/>
                    <a:pt x="250" y="71"/>
                  </a:cubicBezTo>
                  <a:cubicBezTo>
                    <a:pt x="245" y="71"/>
                    <a:pt x="241" y="67"/>
                    <a:pt x="235" y="67"/>
                  </a:cubicBezTo>
                  <a:cubicBezTo>
                    <a:pt x="226" y="66"/>
                    <a:pt x="218" y="73"/>
                    <a:pt x="208" y="72"/>
                  </a:cubicBezTo>
                  <a:cubicBezTo>
                    <a:pt x="208" y="133"/>
                    <a:pt x="220" y="210"/>
                    <a:pt x="220" y="260"/>
                  </a:cubicBezTo>
                  <a:cubicBezTo>
                    <a:pt x="219" y="286"/>
                    <a:pt x="222" y="311"/>
                    <a:pt x="222" y="342"/>
                  </a:cubicBezTo>
                  <a:cubicBezTo>
                    <a:pt x="223" y="386"/>
                    <a:pt x="226" y="428"/>
                    <a:pt x="224" y="472"/>
                  </a:cubicBezTo>
                  <a:cubicBezTo>
                    <a:pt x="222" y="518"/>
                    <a:pt x="226" y="567"/>
                    <a:pt x="228" y="605"/>
                  </a:cubicBezTo>
                  <a:cubicBezTo>
                    <a:pt x="230" y="644"/>
                    <a:pt x="229" y="686"/>
                    <a:pt x="228" y="728"/>
                  </a:cubicBezTo>
                  <a:cubicBezTo>
                    <a:pt x="228" y="773"/>
                    <a:pt x="234" y="819"/>
                    <a:pt x="231" y="863"/>
                  </a:cubicBezTo>
                  <a:cubicBezTo>
                    <a:pt x="396" y="871"/>
                    <a:pt x="574" y="870"/>
                    <a:pt x="735" y="873"/>
                  </a:cubicBezTo>
                  <a:cubicBezTo>
                    <a:pt x="815" y="875"/>
                    <a:pt x="892" y="879"/>
                    <a:pt x="970" y="877"/>
                  </a:cubicBezTo>
                  <a:cubicBezTo>
                    <a:pt x="969" y="847"/>
                    <a:pt x="995" y="844"/>
                    <a:pt x="1008" y="827"/>
                  </a:cubicBezTo>
                  <a:cubicBezTo>
                    <a:pt x="1033" y="821"/>
                    <a:pt x="1059" y="839"/>
                    <a:pt x="1088" y="849"/>
                  </a:cubicBezTo>
                  <a:cubicBezTo>
                    <a:pt x="1110" y="849"/>
                    <a:pt x="1136" y="847"/>
                    <a:pt x="1152" y="830"/>
                  </a:cubicBezTo>
                  <a:cubicBezTo>
                    <a:pt x="1189" y="833"/>
                    <a:pt x="1210" y="860"/>
                    <a:pt x="1222" y="884"/>
                  </a:cubicBezTo>
                  <a:cubicBezTo>
                    <a:pt x="1317" y="883"/>
                    <a:pt x="1412" y="887"/>
                    <a:pt x="1510" y="888"/>
                  </a:cubicBezTo>
                  <a:cubicBezTo>
                    <a:pt x="1518" y="784"/>
                    <a:pt x="1517" y="671"/>
                    <a:pt x="1512" y="560"/>
                  </a:cubicBezTo>
                  <a:close/>
                  <a:moveTo>
                    <a:pt x="1427" y="1290"/>
                  </a:moveTo>
                  <a:cubicBezTo>
                    <a:pt x="1422" y="1194"/>
                    <a:pt x="1416" y="1096"/>
                    <a:pt x="1409" y="981"/>
                  </a:cubicBezTo>
                  <a:cubicBezTo>
                    <a:pt x="1392" y="982"/>
                    <a:pt x="1384" y="980"/>
                    <a:pt x="1367" y="981"/>
                  </a:cubicBezTo>
                  <a:cubicBezTo>
                    <a:pt x="1359" y="1018"/>
                    <a:pt x="1367" y="1065"/>
                    <a:pt x="1370" y="1111"/>
                  </a:cubicBezTo>
                  <a:cubicBezTo>
                    <a:pt x="1372" y="1139"/>
                    <a:pt x="1368" y="1168"/>
                    <a:pt x="1370" y="1197"/>
                  </a:cubicBezTo>
                  <a:cubicBezTo>
                    <a:pt x="1371" y="1226"/>
                    <a:pt x="1374" y="1253"/>
                    <a:pt x="1374" y="1280"/>
                  </a:cubicBezTo>
                  <a:cubicBezTo>
                    <a:pt x="1374" y="1335"/>
                    <a:pt x="1376" y="1390"/>
                    <a:pt x="1378" y="1442"/>
                  </a:cubicBezTo>
                  <a:cubicBezTo>
                    <a:pt x="1379" y="1451"/>
                    <a:pt x="1380" y="1461"/>
                    <a:pt x="1384" y="1470"/>
                  </a:cubicBezTo>
                  <a:cubicBezTo>
                    <a:pt x="1400" y="1467"/>
                    <a:pt x="1415" y="1461"/>
                    <a:pt x="1429" y="1454"/>
                  </a:cubicBezTo>
                  <a:cubicBezTo>
                    <a:pt x="1433" y="1404"/>
                    <a:pt x="1430" y="1344"/>
                    <a:pt x="1427" y="1290"/>
                  </a:cubicBezTo>
                  <a:close/>
                  <a:moveTo>
                    <a:pt x="1367" y="1338"/>
                  </a:moveTo>
                  <a:cubicBezTo>
                    <a:pt x="1363" y="1346"/>
                    <a:pt x="1355" y="1344"/>
                    <a:pt x="1349" y="1341"/>
                  </a:cubicBezTo>
                  <a:cubicBezTo>
                    <a:pt x="1345" y="1371"/>
                    <a:pt x="1355" y="1418"/>
                    <a:pt x="1350" y="1449"/>
                  </a:cubicBezTo>
                  <a:cubicBezTo>
                    <a:pt x="1357" y="1456"/>
                    <a:pt x="1364" y="1463"/>
                    <a:pt x="1371" y="1470"/>
                  </a:cubicBezTo>
                  <a:cubicBezTo>
                    <a:pt x="1368" y="1429"/>
                    <a:pt x="1371" y="1379"/>
                    <a:pt x="1367" y="1338"/>
                  </a:cubicBezTo>
                  <a:close/>
                  <a:moveTo>
                    <a:pt x="1364" y="1224"/>
                  </a:moveTo>
                  <a:cubicBezTo>
                    <a:pt x="1360" y="1138"/>
                    <a:pt x="1361" y="1065"/>
                    <a:pt x="1353" y="979"/>
                  </a:cubicBezTo>
                  <a:cubicBezTo>
                    <a:pt x="1343" y="979"/>
                    <a:pt x="1340" y="979"/>
                    <a:pt x="1334" y="978"/>
                  </a:cubicBezTo>
                  <a:cubicBezTo>
                    <a:pt x="1333" y="1056"/>
                    <a:pt x="1339" y="1122"/>
                    <a:pt x="1342" y="1200"/>
                  </a:cubicBezTo>
                  <a:cubicBezTo>
                    <a:pt x="1343" y="1225"/>
                    <a:pt x="1342" y="1254"/>
                    <a:pt x="1346" y="1273"/>
                  </a:cubicBezTo>
                  <a:cubicBezTo>
                    <a:pt x="1354" y="1273"/>
                    <a:pt x="1360" y="1269"/>
                    <a:pt x="1366" y="1271"/>
                  </a:cubicBezTo>
                  <a:cubicBezTo>
                    <a:pt x="1369" y="1256"/>
                    <a:pt x="1360" y="1238"/>
                    <a:pt x="1367" y="1224"/>
                  </a:cubicBezTo>
                  <a:cubicBezTo>
                    <a:pt x="1368" y="1224"/>
                    <a:pt x="1369" y="1223"/>
                    <a:pt x="1367" y="1222"/>
                  </a:cubicBezTo>
                  <a:cubicBezTo>
                    <a:pt x="1367" y="1224"/>
                    <a:pt x="1366" y="1224"/>
                    <a:pt x="1364" y="1224"/>
                  </a:cubicBezTo>
                  <a:close/>
                  <a:moveTo>
                    <a:pt x="1367" y="1303"/>
                  </a:moveTo>
                  <a:cubicBezTo>
                    <a:pt x="1361" y="1305"/>
                    <a:pt x="1353" y="1304"/>
                    <a:pt x="1347" y="1306"/>
                  </a:cubicBezTo>
                  <a:cubicBezTo>
                    <a:pt x="1347" y="1314"/>
                    <a:pt x="1348" y="1319"/>
                    <a:pt x="1349" y="1326"/>
                  </a:cubicBezTo>
                  <a:cubicBezTo>
                    <a:pt x="1358" y="1323"/>
                    <a:pt x="1362" y="1330"/>
                    <a:pt x="1368" y="1323"/>
                  </a:cubicBezTo>
                  <a:cubicBezTo>
                    <a:pt x="1366" y="1319"/>
                    <a:pt x="1369" y="1310"/>
                    <a:pt x="1367" y="1303"/>
                  </a:cubicBezTo>
                  <a:close/>
                  <a:moveTo>
                    <a:pt x="1364" y="1281"/>
                  </a:moveTo>
                  <a:cubicBezTo>
                    <a:pt x="1356" y="1283"/>
                    <a:pt x="1350" y="1280"/>
                    <a:pt x="1345" y="1283"/>
                  </a:cubicBezTo>
                  <a:cubicBezTo>
                    <a:pt x="1344" y="1287"/>
                    <a:pt x="1347" y="1288"/>
                    <a:pt x="1346" y="1294"/>
                  </a:cubicBezTo>
                  <a:cubicBezTo>
                    <a:pt x="1355" y="1290"/>
                    <a:pt x="1358" y="1293"/>
                    <a:pt x="1367" y="1295"/>
                  </a:cubicBezTo>
                  <a:cubicBezTo>
                    <a:pt x="1366" y="1291"/>
                    <a:pt x="1366" y="1285"/>
                    <a:pt x="1364" y="1281"/>
                  </a:cubicBezTo>
                  <a:close/>
                  <a:moveTo>
                    <a:pt x="1336" y="1308"/>
                  </a:moveTo>
                  <a:cubicBezTo>
                    <a:pt x="1333" y="1308"/>
                    <a:pt x="1328" y="1308"/>
                    <a:pt x="1327" y="1306"/>
                  </a:cubicBezTo>
                  <a:cubicBezTo>
                    <a:pt x="1330" y="1314"/>
                    <a:pt x="1328" y="1316"/>
                    <a:pt x="1329" y="1327"/>
                  </a:cubicBezTo>
                  <a:cubicBezTo>
                    <a:pt x="1334" y="1328"/>
                    <a:pt x="1335" y="1325"/>
                    <a:pt x="1339" y="1326"/>
                  </a:cubicBezTo>
                  <a:cubicBezTo>
                    <a:pt x="1340" y="1318"/>
                    <a:pt x="1338" y="1313"/>
                    <a:pt x="1336" y="1308"/>
                  </a:cubicBezTo>
                  <a:close/>
                  <a:moveTo>
                    <a:pt x="1328" y="1109"/>
                  </a:moveTo>
                  <a:cubicBezTo>
                    <a:pt x="1324" y="1171"/>
                    <a:pt x="1314" y="1220"/>
                    <a:pt x="1310" y="1273"/>
                  </a:cubicBezTo>
                  <a:cubicBezTo>
                    <a:pt x="1315" y="1270"/>
                    <a:pt x="1327" y="1274"/>
                    <a:pt x="1336" y="1271"/>
                  </a:cubicBezTo>
                  <a:cubicBezTo>
                    <a:pt x="1333" y="1215"/>
                    <a:pt x="1334" y="1163"/>
                    <a:pt x="1328" y="1109"/>
                  </a:cubicBezTo>
                  <a:close/>
                  <a:moveTo>
                    <a:pt x="1328" y="1281"/>
                  </a:moveTo>
                  <a:cubicBezTo>
                    <a:pt x="1325" y="1284"/>
                    <a:pt x="1327" y="1290"/>
                    <a:pt x="1327" y="1295"/>
                  </a:cubicBezTo>
                  <a:cubicBezTo>
                    <a:pt x="1330" y="1295"/>
                    <a:pt x="1333" y="1295"/>
                    <a:pt x="1335" y="1294"/>
                  </a:cubicBezTo>
                  <a:cubicBezTo>
                    <a:pt x="1335" y="1288"/>
                    <a:pt x="1334" y="1282"/>
                    <a:pt x="1328" y="1281"/>
                  </a:cubicBezTo>
                  <a:close/>
                  <a:moveTo>
                    <a:pt x="1322" y="1085"/>
                  </a:moveTo>
                  <a:cubicBezTo>
                    <a:pt x="1324" y="1080"/>
                    <a:pt x="1328" y="1085"/>
                    <a:pt x="1328" y="1077"/>
                  </a:cubicBezTo>
                  <a:cubicBezTo>
                    <a:pt x="1324" y="1050"/>
                    <a:pt x="1325" y="1007"/>
                    <a:pt x="1322" y="979"/>
                  </a:cubicBezTo>
                  <a:cubicBezTo>
                    <a:pt x="1315" y="981"/>
                    <a:pt x="1303" y="977"/>
                    <a:pt x="1293" y="979"/>
                  </a:cubicBezTo>
                  <a:cubicBezTo>
                    <a:pt x="1289" y="1003"/>
                    <a:pt x="1292" y="1028"/>
                    <a:pt x="1289" y="1052"/>
                  </a:cubicBezTo>
                  <a:cubicBezTo>
                    <a:pt x="1285" y="1087"/>
                    <a:pt x="1274" y="1122"/>
                    <a:pt x="1268" y="1157"/>
                  </a:cubicBezTo>
                  <a:cubicBezTo>
                    <a:pt x="1263" y="1186"/>
                    <a:pt x="1262" y="1219"/>
                    <a:pt x="1259" y="1239"/>
                  </a:cubicBezTo>
                  <a:cubicBezTo>
                    <a:pt x="1258" y="1248"/>
                    <a:pt x="1258" y="1260"/>
                    <a:pt x="1251" y="1267"/>
                  </a:cubicBezTo>
                  <a:cubicBezTo>
                    <a:pt x="1241" y="1263"/>
                    <a:pt x="1247" y="1251"/>
                    <a:pt x="1248" y="1245"/>
                  </a:cubicBezTo>
                  <a:cubicBezTo>
                    <a:pt x="1250" y="1236"/>
                    <a:pt x="1250" y="1227"/>
                    <a:pt x="1251" y="1218"/>
                  </a:cubicBezTo>
                  <a:cubicBezTo>
                    <a:pt x="1261" y="1145"/>
                    <a:pt x="1284" y="1064"/>
                    <a:pt x="1283" y="979"/>
                  </a:cubicBezTo>
                  <a:cubicBezTo>
                    <a:pt x="1278" y="979"/>
                    <a:pt x="1273" y="979"/>
                    <a:pt x="1269" y="981"/>
                  </a:cubicBezTo>
                  <a:cubicBezTo>
                    <a:pt x="1254" y="1069"/>
                    <a:pt x="1241" y="1187"/>
                    <a:pt x="1227" y="1270"/>
                  </a:cubicBezTo>
                  <a:cubicBezTo>
                    <a:pt x="1251" y="1268"/>
                    <a:pt x="1279" y="1269"/>
                    <a:pt x="1300" y="1270"/>
                  </a:cubicBezTo>
                  <a:cubicBezTo>
                    <a:pt x="1306" y="1211"/>
                    <a:pt x="1320" y="1150"/>
                    <a:pt x="1322" y="1085"/>
                  </a:cubicBezTo>
                  <a:close/>
                  <a:moveTo>
                    <a:pt x="1306" y="1309"/>
                  </a:moveTo>
                  <a:cubicBezTo>
                    <a:pt x="1307" y="1317"/>
                    <a:pt x="1306" y="1320"/>
                    <a:pt x="1306" y="1327"/>
                  </a:cubicBezTo>
                  <a:cubicBezTo>
                    <a:pt x="1309" y="1327"/>
                    <a:pt x="1312" y="1327"/>
                    <a:pt x="1315" y="1327"/>
                  </a:cubicBezTo>
                  <a:cubicBezTo>
                    <a:pt x="1318" y="1319"/>
                    <a:pt x="1315" y="1315"/>
                    <a:pt x="1318" y="1308"/>
                  </a:cubicBezTo>
                  <a:cubicBezTo>
                    <a:pt x="1312" y="1307"/>
                    <a:pt x="1311" y="1310"/>
                    <a:pt x="1306" y="1309"/>
                  </a:cubicBezTo>
                  <a:close/>
                  <a:moveTo>
                    <a:pt x="1314" y="1283"/>
                  </a:moveTo>
                  <a:cubicBezTo>
                    <a:pt x="1306" y="1283"/>
                    <a:pt x="1307" y="1292"/>
                    <a:pt x="1304" y="1294"/>
                  </a:cubicBezTo>
                  <a:cubicBezTo>
                    <a:pt x="1307" y="1295"/>
                    <a:pt x="1312" y="1296"/>
                    <a:pt x="1317" y="1297"/>
                  </a:cubicBezTo>
                  <a:cubicBezTo>
                    <a:pt x="1317" y="1290"/>
                    <a:pt x="1316" y="1286"/>
                    <a:pt x="1314" y="1283"/>
                  </a:cubicBezTo>
                  <a:close/>
                  <a:moveTo>
                    <a:pt x="1282" y="1309"/>
                  </a:moveTo>
                  <a:cubicBezTo>
                    <a:pt x="1283" y="1319"/>
                    <a:pt x="1279" y="1321"/>
                    <a:pt x="1282" y="1327"/>
                  </a:cubicBezTo>
                  <a:cubicBezTo>
                    <a:pt x="1282" y="1326"/>
                    <a:pt x="1290" y="1325"/>
                    <a:pt x="1293" y="1327"/>
                  </a:cubicBezTo>
                  <a:cubicBezTo>
                    <a:pt x="1298" y="1320"/>
                    <a:pt x="1294" y="1314"/>
                    <a:pt x="1296" y="1308"/>
                  </a:cubicBezTo>
                  <a:cubicBezTo>
                    <a:pt x="1289" y="1308"/>
                    <a:pt x="1287" y="1306"/>
                    <a:pt x="1282" y="1309"/>
                  </a:cubicBezTo>
                  <a:close/>
                  <a:moveTo>
                    <a:pt x="1290" y="1281"/>
                  </a:moveTo>
                  <a:cubicBezTo>
                    <a:pt x="1288" y="1285"/>
                    <a:pt x="1285" y="1284"/>
                    <a:pt x="1282" y="1283"/>
                  </a:cubicBezTo>
                  <a:cubicBezTo>
                    <a:pt x="1280" y="1285"/>
                    <a:pt x="1279" y="1295"/>
                    <a:pt x="1282" y="1297"/>
                  </a:cubicBezTo>
                  <a:cubicBezTo>
                    <a:pt x="1283" y="1287"/>
                    <a:pt x="1290" y="1298"/>
                    <a:pt x="1294" y="1294"/>
                  </a:cubicBezTo>
                  <a:cubicBezTo>
                    <a:pt x="1292" y="1291"/>
                    <a:pt x="1295" y="1282"/>
                    <a:pt x="1290" y="1281"/>
                  </a:cubicBezTo>
                  <a:close/>
                  <a:moveTo>
                    <a:pt x="1244" y="1340"/>
                  </a:moveTo>
                  <a:cubicBezTo>
                    <a:pt x="1235" y="1369"/>
                    <a:pt x="1227" y="1400"/>
                    <a:pt x="1219" y="1431"/>
                  </a:cubicBezTo>
                  <a:cubicBezTo>
                    <a:pt x="1243" y="1432"/>
                    <a:pt x="1254" y="1431"/>
                    <a:pt x="1276" y="1431"/>
                  </a:cubicBezTo>
                  <a:cubicBezTo>
                    <a:pt x="1285" y="1404"/>
                    <a:pt x="1289" y="1373"/>
                    <a:pt x="1292" y="1340"/>
                  </a:cubicBezTo>
                  <a:cubicBezTo>
                    <a:pt x="1273" y="1339"/>
                    <a:pt x="1265" y="1340"/>
                    <a:pt x="1244" y="1340"/>
                  </a:cubicBezTo>
                  <a:close/>
                  <a:moveTo>
                    <a:pt x="1269" y="1284"/>
                  </a:moveTo>
                  <a:cubicBezTo>
                    <a:pt x="1240" y="1276"/>
                    <a:pt x="1209" y="1282"/>
                    <a:pt x="1178" y="1283"/>
                  </a:cubicBezTo>
                  <a:cubicBezTo>
                    <a:pt x="1147" y="1283"/>
                    <a:pt x="1114" y="1278"/>
                    <a:pt x="1082" y="1278"/>
                  </a:cubicBezTo>
                  <a:cubicBezTo>
                    <a:pt x="1073" y="1278"/>
                    <a:pt x="1064" y="1281"/>
                    <a:pt x="1055" y="1281"/>
                  </a:cubicBezTo>
                  <a:cubicBezTo>
                    <a:pt x="1007" y="1281"/>
                    <a:pt x="977" y="1281"/>
                    <a:pt x="935" y="1278"/>
                  </a:cubicBezTo>
                  <a:cubicBezTo>
                    <a:pt x="899" y="1276"/>
                    <a:pt x="833" y="1283"/>
                    <a:pt x="784" y="1278"/>
                  </a:cubicBezTo>
                  <a:cubicBezTo>
                    <a:pt x="757" y="1276"/>
                    <a:pt x="729" y="1280"/>
                    <a:pt x="703" y="1280"/>
                  </a:cubicBezTo>
                  <a:cubicBezTo>
                    <a:pt x="620" y="1279"/>
                    <a:pt x="547" y="1281"/>
                    <a:pt x="480" y="1278"/>
                  </a:cubicBezTo>
                  <a:cubicBezTo>
                    <a:pt x="479" y="1294"/>
                    <a:pt x="483" y="1312"/>
                    <a:pt x="485" y="1329"/>
                  </a:cubicBezTo>
                  <a:cubicBezTo>
                    <a:pt x="556" y="1330"/>
                    <a:pt x="632" y="1329"/>
                    <a:pt x="714" y="1329"/>
                  </a:cubicBezTo>
                  <a:cubicBezTo>
                    <a:pt x="912" y="1327"/>
                    <a:pt x="1058" y="1329"/>
                    <a:pt x="1268" y="1326"/>
                  </a:cubicBezTo>
                  <a:cubicBezTo>
                    <a:pt x="1267" y="1314"/>
                    <a:pt x="1274" y="1301"/>
                    <a:pt x="1269" y="1284"/>
                  </a:cubicBezTo>
                  <a:close/>
                  <a:moveTo>
                    <a:pt x="1259" y="979"/>
                  </a:moveTo>
                  <a:cubicBezTo>
                    <a:pt x="1258" y="979"/>
                    <a:pt x="1257" y="979"/>
                    <a:pt x="1255" y="979"/>
                  </a:cubicBezTo>
                  <a:cubicBezTo>
                    <a:pt x="1228" y="979"/>
                    <a:pt x="1205" y="979"/>
                    <a:pt x="1183" y="979"/>
                  </a:cubicBezTo>
                  <a:cubicBezTo>
                    <a:pt x="1160" y="979"/>
                    <a:pt x="1137" y="979"/>
                    <a:pt x="1121" y="978"/>
                  </a:cubicBezTo>
                  <a:cubicBezTo>
                    <a:pt x="1078" y="976"/>
                    <a:pt x="1027" y="977"/>
                    <a:pt x="993" y="978"/>
                  </a:cubicBezTo>
                  <a:cubicBezTo>
                    <a:pt x="970" y="978"/>
                    <a:pt x="949" y="976"/>
                    <a:pt x="930" y="976"/>
                  </a:cubicBezTo>
                  <a:cubicBezTo>
                    <a:pt x="910" y="976"/>
                    <a:pt x="891" y="973"/>
                    <a:pt x="874" y="979"/>
                  </a:cubicBezTo>
                  <a:cubicBezTo>
                    <a:pt x="872" y="973"/>
                    <a:pt x="868" y="975"/>
                    <a:pt x="865" y="975"/>
                  </a:cubicBezTo>
                  <a:cubicBezTo>
                    <a:pt x="842" y="972"/>
                    <a:pt x="817" y="974"/>
                    <a:pt x="794" y="974"/>
                  </a:cubicBezTo>
                  <a:cubicBezTo>
                    <a:pt x="750" y="974"/>
                    <a:pt x="700" y="969"/>
                    <a:pt x="652" y="968"/>
                  </a:cubicBezTo>
                  <a:cubicBezTo>
                    <a:pt x="634" y="968"/>
                    <a:pt x="613" y="963"/>
                    <a:pt x="600" y="965"/>
                  </a:cubicBezTo>
                  <a:cubicBezTo>
                    <a:pt x="593" y="967"/>
                    <a:pt x="593" y="973"/>
                    <a:pt x="586" y="971"/>
                  </a:cubicBezTo>
                  <a:cubicBezTo>
                    <a:pt x="535" y="969"/>
                    <a:pt x="453" y="965"/>
                    <a:pt x="407" y="965"/>
                  </a:cubicBezTo>
                  <a:cubicBezTo>
                    <a:pt x="400" y="1043"/>
                    <a:pt x="390" y="1113"/>
                    <a:pt x="383" y="1192"/>
                  </a:cubicBezTo>
                  <a:cubicBezTo>
                    <a:pt x="381" y="1217"/>
                    <a:pt x="374" y="1241"/>
                    <a:pt x="378" y="1264"/>
                  </a:cubicBezTo>
                  <a:cubicBezTo>
                    <a:pt x="397" y="1271"/>
                    <a:pt x="425" y="1269"/>
                    <a:pt x="452" y="1270"/>
                  </a:cubicBezTo>
                  <a:cubicBezTo>
                    <a:pt x="488" y="1271"/>
                    <a:pt x="517" y="1271"/>
                    <a:pt x="551" y="1271"/>
                  </a:cubicBezTo>
                  <a:cubicBezTo>
                    <a:pt x="622" y="1271"/>
                    <a:pt x="689" y="1270"/>
                    <a:pt x="756" y="1270"/>
                  </a:cubicBezTo>
                  <a:cubicBezTo>
                    <a:pt x="828" y="1270"/>
                    <a:pt x="887" y="1273"/>
                    <a:pt x="949" y="1271"/>
                  </a:cubicBezTo>
                  <a:cubicBezTo>
                    <a:pt x="1035" y="1269"/>
                    <a:pt x="1133" y="1274"/>
                    <a:pt x="1220" y="1269"/>
                  </a:cubicBezTo>
                  <a:cubicBezTo>
                    <a:pt x="1234" y="1169"/>
                    <a:pt x="1249" y="1074"/>
                    <a:pt x="1259" y="979"/>
                  </a:cubicBezTo>
                  <a:close/>
                  <a:moveTo>
                    <a:pt x="1220" y="1340"/>
                  </a:moveTo>
                  <a:cubicBezTo>
                    <a:pt x="1219" y="1345"/>
                    <a:pt x="1221" y="1351"/>
                    <a:pt x="1219" y="1358"/>
                  </a:cubicBezTo>
                  <a:cubicBezTo>
                    <a:pt x="1214" y="1378"/>
                    <a:pt x="1198" y="1405"/>
                    <a:pt x="1211" y="1421"/>
                  </a:cubicBezTo>
                  <a:cubicBezTo>
                    <a:pt x="1219" y="1395"/>
                    <a:pt x="1227" y="1369"/>
                    <a:pt x="1233" y="1340"/>
                  </a:cubicBezTo>
                  <a:cubicBezTo>
                    <a:pt x="1230" y="1337"/>
                    <a:pt x="1226" y="1341"/>
                    <a:pt x="1220" y="1340"/>
                  </a:cubicBezTo>
                  <a:close/>
                  <a:moveTo>
                    <a:pt x="983" y="897"/>
                  </a:moveTo>
                  <a:cubicBezTo>
                    <a:pt x="997" y="906"/>
                    <a:pt x="1011" y="913"/>
                    <a:pt x="1030" y="909"/>
                  </a:cubicBezTo>
                  <a:cubicBezTo>
                    <a:pt x="1084" y="924"/>
                    <a:pt x="1163" y="927"/>
                    <a:pt x="1206" y="908"/>
                  </a:cubicBezTo>
                  <a:cubicBezTo>
                    <a:pt x="1216" y="890"/>
                    <a:pt x="1203" y="870"/>
                    <a:pt x="1188" y="859"/>
                  </a:cubicBezTo>
                  <a:cubicBezTo>
                    <a:pt x="1186" y="871"/>
                    <a:pt x="1179" y="878"/>
                    <a:pt x="1173" y="886"/>
                  </a:cubicBezTo>
                  <a:cubicBezTo>
                    <a:pt x="1122" y="911"/>
                    <a:pt x="1060" y="898"/>
                    <a:pt x="1013" y="877"/>
                  </a:cubicBezTo>
                  <a:cubicBezTo>
                    <a:pt x="1007" y="870"/>
                    <a:pt x="999" y="863"/>
                    <a:pt x="995" y="853"/>
                  </a:cubicBezTo>
                  <a:cubicBezTo>
                    <a:pt x="984" y="864"/>
                    <a:pt x="978" y="876"/>
                    <a:pt x="983" y="897"/>
                  </a:cubicBezTo>
                  <a:close/>
                  <a:moveTo>
                    <a:pt x="1030" y="872"/>
                  </a:moveTo>
                  <a:cubicBezTo>
                    <a:pt x="1039" y="875"/>
                    <a:pt x="1047" y="881"/>
                    <a:pt x="1055" y="883"/>
                  </a:cubicBezTo>
                  <a:cubicBezTo>
                    <a:pt x="1101" y="893"/>
                    <a:pt x="1183" y="894"/>
                    <a:pt x="1173" y="848"/>
                  </a:cubicBezTo>
                  <a:cubicBezTo>
                    <a:pt x="1152" y="834"/>
                    <a:pt x="1141" y="854"/>
                    <a:pt x="1124" y="859"/>
                  </a:cubicBezTo>
                  <a:cubicBezTo>
                    <a:pt x="1100" y="866"/>
                    <a:pt x="1078" y="858"/>
                    <a:pt x="1061" y="852"/>
                  </a:cubicBezTo>
                  <a:cubicBezTo>
                    <a:pt x="1044" y="846"/>
                    <a:pt x="1016" y="828"/>
                    <a:pt x="1006" y="853"/>
                  </a:cubicBezTo>
                  <a:cubicBezTo>
                    <a:pt x="1012" y="862"/>
                    <a:pt x="1019" y="866"/>
                    <a:pt x="1030" y="872"/>
                  </a:cubicBezTo>
                  <a:close/>
                  <a:moveTo>
                    <a:pt x="969" y="890"/>
                  </a:moveTo>
                  <a:cubicBezTo>
                    <a:pt x="880" y="887"/>
                    <a:pt x="808" y="883"/>
                    <a:pt x="737" y="886"/>
                  </a:cubicBezTo>
                  <a:cubicBezTo>
                    <a:pt x="696" y="887"/>
                    <a:pt x="636" y="879"/>
                    <a:pt x="580" y="884"/>
                  </a:cubicBezTo>
                  <a:cubicBezTo>
                    <a:pt x="554" y="877"/>
                    <a:pt x="510" y="880"/>
                    <a:pt x="478" y="880"/>
                  </a:cubicBezTo>
                  <a:cubicBezTo>
                    <a:pt x="441" y="881"/>
                    <a:pt x="407" y="876"/>
                    <a:pt x="373" y="876"/>
                  </a:cubicBezTo>
                  <a:cubicBezTo>
                    <a:pt x="327" y="876"/>
                    <a:pt x="282" y="875"/>
                    <a:pt x="235" y="874"/>
                  </a:cubicBezTo>
                  <a:cubicBezTo>
                    <a:pt x="222" y="880"/>
                    <a:pt x="211" y="891"/>
                    <a:pt x="197" y="897"/>
                  </a:cubicBezTo>
                  <a:cubicBezTo>
                    <a:pt x="190" y="900"/>
                    <a:pt x="175" y="899"/>
                    <a:pt x="174" y="911"/>
                  </a:cubicBezTo>
                  <a:cubicBezTo>
                    <a:pt x="275" y="916"/>
                    <a:pt x="394" y="914"/>
                    <a:pt x="512" y="916"/>
                  </a:cubicBezTo>
                  <a:cubicBezTo>
                    <a:pt x="561" y="917"/>
                    <a:pt x="604" y="914"/>
                    <a:pt x="646" y="916"/>
                  </a:cubicBezTo>
                  <a:cubicBezTo>
                    <a:pt x="709" y="919"/>
                    <a:pt x="795" y="909"/>
                    <a:pt x="864" y="921"/>
                  </a:cubicBezTo>
                  <a:cubicBezTo>
                    <a:pt x="912" y="928"/>
                    <a:pt x="957" y="916"/>
                    <a:pt x="1005" y="922"/>
                  </a:cubicBezTo>
                  <a:cubicBezTo>
                    <a:pt x="994" y="910"/>
                    <a:pt x="975" y="906"/>
                    <a:pt x="969" y="890"/>
                  </a:cubicBezTo>
                  <a:close/>
                  <a:moveTo>
                    <a:pt x="447" y="1313"/>
                  </a:moveTo>
                  <a:cubicBezTo>
                    <a:pt x="449" y="1320"/>
                    <a:pt x="446" y="1323"/>
                    <a:pt x="446" y="1329"/>
                  </a:cubicBezTo>
                  <a:cubicBezTo>
                    <a:pt x="455" y="1329"/>
                    <a:pt x="466" y="1327"/>
                    <a:pt x="473" y="1330"/>
                  </a:cubicBezTo>
                  <a:cubicBezTo>
                    <a:pt x="484" y="1308"/>
                    <a:pt x="460" y="1311"/>
                    <a:pt x="447" y="1313"/>
                  </a:cubicBezTo>
                  <a:close/>
                  <a:moveTo>
                    <a:pt x="470" y="1278"/>
                  </a:moveTo>
                  <a:cubicBezTo>
                    <a:pt x="461" y="1276"/>
                    <a:pt x="456" y="1280"/>
                    <a:pt x="447" y="1277"/>
                  </a:cubicBezTo>
                  <a:cubicBezTo>
                    <a:pt x="447" y="1288"/>
                    <a:pt x="448" y="1294"/>
                    <a:pt x="449" y="1301"/>
                  </a:cubicBezTo>
                  <a:cubicBezTo>
                    <a:pt x="457" y="1302"/>
                    <a:pt x="461" y="1299"/>
                    <a:pt x="471" y="1298"/>
                  </a:cubicBezTo>
                  <a:cubicBezTo>
                    <a:pt x="470" y="1292"/>
                    <a:pt x="470" y="1286"/>
                    <a:pt x="470" y="1278"/>
                  </a:cubicBezTo>
                  <a:close/>
                  <a:moveTo>
                    <a:pt x="438" y="1278"/>
                  </a:moveTo>
                  <a:cubicBezTo>
                    <a:pt x="432" y="1279"/>
                    <a:pt x="424" y="1277"/>
                    <a:pt x="421" y="1280"/>
                  </a:cubicBezTo>
                  <a:cubicBezTo>
                    <a:pt x="422" y="1288"/>
                    <a:pt x="419" y="1292"/>
                    <a:pt x="420" y="1299"/>
                  </a:cubicBezTo>
                  <a:cubicBezTo>
                    <a:pt x="428" y="1299"/>
                    <a:pt x="432" y="1298"/>
                    <a:pt x="439" y="1301"/>
                  </a:cubicBezTo>
                  <a:cubicBezTo>
                    <a:pt x="441" y="1296"/>
                    <a:pt x="438" y="1284"/>
                    <a:pt x="438" y="1278"/>
                  </a:cubicBezTo>
                  <a:close/>
                  <a:moveTo>
                    <a:pt x="418" y="1313"/>
                  </a:moveTo>
                  <a:cubicBezTo>
                    <a:pt x="418" y="1317"/>
                    <a:pt x="418" y="1321"/>
                    <a:pt x="418" y="1324"/>
                  </a:cubicBezTo>
                  <a:cubicBezTo>
                    <a:pt x="424" y="1330"/>
                    <a:pt x="431" y="1324"/>
                    <a:pt x="438" y="1327"/>
                  </a:cubicBezTo>
                  <a:cubicBezTo>
                    <a:pt x="437" y="1321"/>
                    <a:pt x="440" y="1319"/>
                    <a:pt x="439" y="1312"/>
                  </a:cubicBezTo>
                  <a:cubicBezTo>
                    <a:pt x="432" y="1311"/>
                    <a:pt x="427" y="1309"/>
                    <a:pt x="418" y="1313"/>
                  </a:cubicBezTo>
                  <a:close/>
                  <a:moveTo>
                    <a:pt x="392" y="1280"/>
                  </a:moveTo>
                  <a:cubicBezTo>
                    <a:pt x="393" y="1288"/>
                    <a:pt x="387" y="1295"/>
                    <a:pt x="393" y="1299"/>
                  </a:cubicBezTo>
                  <a:cubicBezTo>
                    <a:pt x="396" y="1296"/>
                    <a:pt x="405" y="1302"/>
                    <a:pt x="411" y="1298"/>
                  </a:cubicBezTo>
                  <a:cubicBezTo>
                    <a:pt x="411" y="1291"/>
                    <a:pt x="409" y="1286"/>
                    <a:pt x="411" y="1278"/>
                  </a:cubicBezTo>
                  <a:cubicBezTo>
                    <a:pt x="402" y="1277"/>
                    <a:pt x="399" y="1279"/>
                    <a:pt x="392" y="1280"/>
                  </a:cubicBezTo>
                  <a:close/>
                  <a:moveTo>
                    <a:pt x="392" y="1313"/>
                  </a:moveTo>
                  <a:cubicBezTo>
                    <a:pt x="389" y="1316"/>
                    <a:pt x="390" y="1321"/>
                    <a:pt x="390" y="1326"/>
                  </a:cubicBezTo>
                  <a:cubicBezTo>
                    <a:pt x="402" y="1324"/>
                    <a:pt x="401" y="1326"/>
                    <a:pt x="410" y="1327"/>
                  </a:cubicBezTo>
                  <a:cubicBezTo>
                    <a:pt x="416" y="1308"/>
                    <a:pt x="401" y="1311"/>
                    <a:pt x="392" y="1313"/>
                  </a:cubicBezTo>
                  <a:close/>
                  <a:moveTo>
                    <a:pt x="344" y="964"/>
                  </a:moveTo>
                  <a:cubicBezTo>
                    <a:pt x="336" y="1055"/>
                    <a:pt x="325" y="1152"/>
                    <a:pt x="306" y="1257"/>
                  </a:cubicBezTo>
                  <a:cubicBezTo>
                    <a:pt x="301" y="1290"/>
                    <a:pt x="307" y="1327"/>
                    <a:pt x="299" y="1361"/>
                  </a:cubicBezTo>
                  <a:cubicBezTo>
                    <a:pt x="292" y="1393"/>
                    <a:pt x="291" y="1436"/>
                    <a:pt x="292" y="1464"/>
                  </a:cubicBezTo>
                  <a:cubicBezTo>
                    <a:pt x="308" y="1465"/>
                    <a:pt x="325" y="1470"/>
                    <a:pt x="341" y="1474"/>
                  </a:cubicBezTo>
                  <a:cubicBezTo>
                    <a:pt x="343" y="1463"/>
                    <a:pt x="351" y="1457"/>
                    <a:pt x="344" y="1445"/>
                  </a:cubicBezTo>
                  <a:cubicBezTo>
                    <a:pt x="348" y="1445"/>
                    <a:pt x="349" y="1443"/>
                    <a:pt x="348" y="1439"/>
                  </a:cubicBezTo>
                  <a:cubicBezTo>
                    <a:pt x="353" y="1412"/>
                    <a:pt x="357" y="1370"/>
                    <a:pt x="359" y="1340"/>
                  </a:cubicBezTo>
                  <a:cubicBezTo>
                    <a:pt x="356" y="1338"/>
                    <a:pt x="351" y="1338"/>
                    <a:pt x="351" y="1331"/>
                  </a:cubicBezTo>
                  <a:cubicBezTo>
                    <a:pt x="353" y="1329"/>
                    <a:pt x="361" y="1332"/>
                    <a:pt x="361" y="1327"/>
                  </a:cubicBezTo>
                  <a:cubicBezTo>
                    <a:pt x="371" y="1204"/>
                    <a:pt x="388" y="1076"/>
                    <a:pt x="397" y="964"/>
                  </a:cubicBezTo>
                  <a:cubicBezTo>
                    <a:pt x="397" y="963"/>
                    <a:pt x="397" y="962"/>
                    <a:pt x="396" y="962"/>
                  </a:cubicBezTo>
                  <a:cubicBezTo>
                    <a:pt x="377" y="965"/>
                    <a:pt x="363" y="960"/>
                    <a:pt x="344" y="964"/>
                  </a:cubicBezTo>
                  <a:close/>
                  <a:moveTo>
                    <a:pt x="382" y="1281"/>
                  </a:moveTo>
                  <a:cubicBezTo>
                    <a:pt x="378" y="1281"/>
                    <a:pt x="379" y="1284"/>
                    <a:pt x="375" y="1283"/>
                  </a:cubicBezTo>
                  <a:cubicBezTo>
                    <a:pt x="373" y="1288"/>
                    <a:pt x="373" y="1295"/>
                    <a:pt x="373" y="1302"/>
                  </a:cubicBezTo>
                  <a:cubicBezTo>
                    <a:pt x="388" y="1304"/>
                    <a:pt x="380" y="1292"/>
                    <a:pt x="382" y="1281"/>
                  </a:cubicBezTo>
                  <a:close/>
                  <a:moveTo>
                    <a:pt x="382" y="1313"/>
                  </a:moveTo>
                  <a:cubicBezTo>
                    <a:pt x="377" y="1312"/>
                    <a:pt x="378" y="1313"/>
                    <a:pt x="372" y="1312"/>
                  </a:cubicBezTo>
                  <a:cubicBezTo>
                    <a:pt x="372" y="1319"/>
                    <a:pt x="372" y="1325"/>
                    <a:pt x="371" y="1330"/>
                  </a:cubicBezTo>
                  <a:cubicBezTo>
                    <a:pt x="375" y="1330"/>
                    <a:pt x="377" y="1327"/>
                    <a:pt x="382" y="1327"/>
                  </a:cubicBezTo>
                  <a:cubicBezTo>
                    <a:pt x="383" y="1322"/>
                    <a:pt x="381" y="1321"/>
                    <a:pt x="382" y="1313"/>
                  </a:cubicBezTo>
                  <a:close/>
                  <a:moveTo>
                    <a:pt x="306" y="969"/>
                  </a:moveTo>
                  <a:cubicBezTo>
                    <a:pt x="301" y="1028"/>
                    <a:pt x="287" y="1105"/>
                    <a:pt x="281" y="1172"/>
                  </a:cubicBezTo>
                  <a:cubicBezTo>
                    <a:pt x="273" y="1259"/>
                    <a:pt x="263" y="1340"/>
                    <a:pt x="256" y="1426"/>
                  </a:cubicBezTo>
                  <a:cubicBezTo>
                    <a:pt x="262" y="1431"/>
                    <a:pt x="268" y="1449"/>
                    <a:pt x="280" y="1453"/>
                  </a:cubicBezTo>
                  <a:cubicBezTo>
                    <a:pt x="283" y="1426"/>
                    <a:pt x="288" y="1394"/>
                    <a:pt x="291" y="1365"/>
                  </a:cubicBezTo>
                  <a:cubicBezTo>
                    <a:pt x="293" y="1347"/>
                    <a:pt x="294" y="1329"/>
                    <a:pt x="295" y="1310"/>
                  </a:cubicBezTo>
                  <a:cubicBezTo>
                    <a:pt x="303" y="1190"/>
                    <a:pt x="323" y="1084"/>
                    <a:pt x="331" y="965"/>
                  </a:cubicBezTo>
                  <a:cubicBezTo>
                    <a:pt x="332" y="965"/>
                    <a:pt x="333" y="965"/>
                    <a:pt x="333" y="964"/>
                  </a:cubicBezTo>
                  <a:cubicBezTo>
                    <a:pt x="321" y="963"/>
                    <a:pt x="310" y="967"/>
                    <a:pt x="306" y="969"/>
                  </a:cubicBezTo>
                  <a:close/>
                  <a:moveTo>
                    <a:pt x="158" y="693"/>
                  </a:moveTo>
                  <a:cubicBezTo>
                    <a:pt x="157" y="680"/>
                    <a:pt x="159" y="665"/>
                    <a:pt x="158" y="652"/>
                  </a:cubicBezTo>
                  <a:cubicBezTo>
                    <a:pt x="157" y="642"/>
                    <a:pt x="153" y="632"/>
                    <a:pt x="153" y="621"/>
                  </a:cubicBezTo>
                  <a:cubicBezTo>
                    <a:pt x="150" y="577"/>
                    <a:pt x="157" y="530"/>
                    <a:pt x="150" y="487"/>
                  </a:cubicBezTo>
                  <a:cubicBezTo>
                    <a:pt x="143" y="577"/>
                    <a:pt x="133" y="685"/>
                    <a:pt x="125" y="763"/>
                  </a:cubicBezTo>
                  <a:cubicBezTo>
                    <a:pt x="119" y="814"/>
                    <a:pt x="110" y="865"/>
                    <a:pt x="109" y="914"/>
                  </a:cubicBezTo>
                  <a:cubicBezTo>
                    <a:pt x="124" y="910"/>
                    <a:pt x="147" y="915"/>
                    <a:pt x="164" y="912"/>
                  </a:cubicBezTo>
                  <a:cubicBezTo>
                    <a:pt x="164" y="833"/>
                    <a:pt x="162" y="762"/>
                    <a:pt x="158" y="693"/>
                  </a:cubicBezTo>
                  <a:close/>
                  <a:moveTo>
                    <a:pt x="44" y="1397"/>
                  </a:moveTo>
                  <a:cubicBezTo>
                    <a:pt x="48" y="1386"/>
                    <a:pt x="46" y="1380"/>
                    <a:pt x="48" y="1366"/>
                  </a:cubicBezTo>
                  <a:cubicBezTo>
                    <a:pt x="49" y="1348"/>
                    <a:pt x="53" y="1330"/>
                    <a:pt x="55" y="1310"/>
                  </a:cubicBezTo>
                  <a:cubicBezTo>
                    <a:pt x="64" y="1202"/>
                    <a:pt x="85" y="1077"/>
                    <a:pt x="91" y="965"/>
                  </a:cubicBezTo>
                  <a:cubicBezTo>
                    <a:pt x="77" y="956"/>
                    <a:pt x="79" y="928"/>
                    <a:pt x="84" y="915"/>
                  </a:cubicBezTo>
                  <a:cubicBezTo>
                    <a:pt x="89" y="914"/>
                    <a:pt x="93" y="911"/>
                    <a:pt x="98" y="914"/>
                  </a:cubicBezTo>
                  <a:cubicBezTo>
                    <a:pt x="110" y="855"/>
                    <a:pt x="106" y="793"/>
                    <a:pt x="119" y="746"/>
                  </a:cubicBezTo>
                  <a:cubicBezTo>
                    <a:pt x="123" y="732"/>
                    <a:pt x="121" y="718"/>
                    <a:pt x="122" y="704"/>
                  </a:cubicBezTo>
                  <a:cubicBezTo>
                    <a:pt x="126" y="612"/>
                    <a:pt x="142" y="511"/>
                    <a:pt x="147" y="420"/>
                  </a:cubicBezTo>
                  <a:cubicBezTo>
                    <a:pt x="153" y="405"/>
                    <a:pt x="153" y="383"/>
                    <a:pt x="153" y="363"/>
                  </a:cubicBezTo>
                  <a:cubicBezTo>
                    <a:pt x="152" y="346"/>
                    <a:pt x="151" y="329"/>
                    <a:pt x="147" y="317"/>
                  </a:cubicBezTo>
                  <a:cubicBezTo>
                    <a:pt x="143" y="353"/>
                    <a:pt x="133" y="399"/>
                    <a:pt x="134" y="437"/>
                  </a:cubicBezTo>
                  <a:cubicBezTo>
                    <a:pt x="125" y="463"/>
                    <a:pt x="125" y="491"/>
                    <a:pt x="122" y="519"/>
                  </a:cubicBezTo>
                  <a:cubicBezTo>
                    <a:pt x="115" y="594"/>
                    <a:pt x="101" y="683"/>
                    <a:pt x="95" y="746"/>
                  </a:cubicBezTo>
                  <a:cubicBezTo>
                    <a:pt x="94" y="758"/>
                    <a:pt x="92" y="771"/>
                    <a:pt x="91" y="784"/>
                  </a:cubicBezTo>
                  <a:cubicBezTo>
                    <a:pt x="84" y="887"/>
                    <a:pt x="65" y="977"/>
                    <a:pt x="63" y="1067"/>
                  </a:cubicBezTo>
                  <a:cubicBezTo>
                    <a:pt x="63" y="1072"/>
                    <a:pt x="60" y="1076"/>
                    <a:pt x="59" y="1081"/>
                  </a:cubicBezTo>
                  <a:cubicBezTo>
                    <a:pt x="55" y="1115"/>
                    <a:pt x="50" y="1149"/>
                    <a:pt x="46" y="1182"/>
                  </a:cubicBezTo>
                  <a:cubicBezTo>
                    <a:pt x="45" y="1191"/>
                    <a:pt x="47" y="1200"/>
                    <a:pt x="46" y="1208"/>
                  </a:cubicBezTo>
                  <a:cubicBezTo>
                    <a:pt x="45" y="1220"/>
                    <a:pt x="39" y="1224"/>
                    <a:pt x="38" y="1232"/>
                  </a:cubicBezTo>
                  <a:cubicBezTo>
                    <a:pt x="36" y="1242"/>
                    <a:pt x="40" y="1240"/>
                    <a:pt x="39" y="1243"/>
                  </a:cubicBezTo>
                  <a:cubicBezTo>
                    <a:pt x="38" y="1248"/>
                    <a:pt x="37" y="1241"/>
                    <a:pt x="35" y="1248"/>
                  </a:cubicBezTo>
                  <a:cubicBezTo>
                    <a:pt x="33" y="1256"/>
                    <a:pt x="39" y="1249"/>
                    <a:pt x="38" y="1256"/>
                  </a:cubicBezTo>
                  <a:cubicBezTo>
                    <a:pt x="30" y="1305"/>
                    <a:pt x="28" y="1354"/>
                    <a:pt x="20" y="1407"/>
                  </a:cubicBezTo>
                  <a:cubicBezTo>
                    <a:pt x="26" y="1411"/>
                    <a:pt x="32" y="1415"/>
                    <a:pt x="39" y="1418"/>
                  </a:cubicBezTo>
                  <a:cubicBezTo>
                    <a:pt x="47" y="1409"/>
                    <a:pt x="42" y="1402"/>
                    <a:pt x="44" y="1397"/>
                  </a:cubicBezTo>
                  <a:close/>
                  <a:moveTo>
                    <a:pt x="139" y="1010"/>
                  </a:moveTo>
                  <a:cubicBezTo>
                    <a:pt x="131" y="992"/>
                    <a:pt x="142" y="982"/>
                    <a:pt x="144" y="964"/>
                  </a:cubicBezTo>
                  <a:cubicBezTo>
                    <a:pt x="144" y="963"/>
                    <a:pt x="144" y="962"/>
                    <a:pt x="143" y="962"/>
                  </a:cubicBezTo>
                  <a:cubicBezTo>
                    <a:pt x="135" y="964"/>
                    <a:pt x="112" y="960"/>
                    <a:pt x="101" y="965"/>
                  </a:cubicBezTo>
                  <a:cubicBezTo>
                    <a:pt x="96" y="990"/>
                    <a:pt x="99" y="1011"/>
                    <a:pt x="90" y="1035"/>
                  </a:cubicBezTo>
                  <a:cubicBezTo>
                    <a:pt x="83" y="1148"/>
                    <a:pt x="65" y="1304"/>
                    <a:pt x="56" y="1426"/>
                  </a:cubicBezTo>
                  <a:cubicBezTo>
                    <a:pt x="69" y="1428"/>
                    <a:pt x="78" y="1419"/>
                    <a:pt x="91" y="1418"/>
                  </a:cubicBezTo>
                  <a:cubicBezTo>
                    <a:pt x="105" y="1288"/>
                    <a:pt x="123" y="1129"/>
                    <a:pt x="139" y="10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1379" y="1626"/>
              <a:ext cx="14" cy="21"/>
            </a:xfrm>
            <a:custGeom>
              <a:avLst/>
              <a:gdLst>
                <a:gd name="T0" fmla="*/ 6 w 6"/>
                <a:gd name="T1" fmla="*/ 0 h 9"/>
                <a:gd name="T2" fmla="*/ 6 w 6"/>
                <a:gd name="T3" fmla="*/ 9 h 9"/>
                <a:gd name="T4" fmla="*/ 0 w 6"/>
                <a:gd name="T5" fmla="*/ 2 h 9"/>
                <a:gd name="T6" fmla="*/ 6 w 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cubicBezTo>
                    <a:pt x="6" y="3"/>
                    <a:pt x="6" y="6"/>
                    <a:pt x="6" y="9"/>
                  </a:cubicBezTo>
                  <a:cubicBezTo>
                    <a:pt x="2" y="8"/>
                    <a:pt x="0" y="6"/>
                    <a:pt x="0" y="2"/>
                  </a:cubicBezTo>
                  <a:cubicBezTo>
                    <a:pt x="1" y="1"/>
                    <a:pt x="3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1350" y="1673"/>
              <a:ext cx="19" cy="21"/>
            </a:xfrm>
            <a:custGeom>
              <a:avLst/>
              <a:gdLst>
                <a:gd name="T0" fmla="*/ 8 w 8"/>
                <a:gd name="T1" fmla="*/ 5 h 9"/>
                <a:gd name="T2" fmla="*/ 0 w 8"/>
                <a:gd name="T3" fmla="*/ 7 h 9"/>
                <a:gd name="T4" fmla="*/ 7 w 8"/>
                <a:gd name="T5" fmla="*/ 0 h 9"/>
                <a:gd name="T6" fmla="*/ 8 w 8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6" y="7"/>
                    <a:pt x="2" y="9"/>
                    <a:pt x="0" y="7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7" y="2"/>
                    <a:pt x="6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Group 18"/>
          <p:cNvGrpSpPr>
            <a:grpSpLocks noChangeAspect="1"/>
          </p:cNvGrpSpPr>
          <p:nvPr/>
        </p:nvGrpSpPr>
        <p:grpSpPr bwMode="auto">
          <a:xfrm>
            <a:off x="7528025" y="3822884"/>
            <a:ext cx="1067768" cy="941213"/>
            <a:chOff x="487" y="-486"/>
            <a:chExt cx="4767" cy="4202"/>
          </a:xfrm>
          <a:solidFill>
            <a:srgbClr val="FFFFFF">
              <a:alpha val="50000"/>
            </a:srgbClr>
          </a:solidFill>
        </p:grpSpPr>
        <p:sp>
          <p:nvSpPr>
            <p:cNvPr id="15" name="Freeform 19"/>
            <p:cNvSpPr>
              <a:spLocks noEditPoints="1"/>
            </p:cNvSpPr>
            <p:nvPr/>
          </p:nvSpPr>
          <p:spPr bwMode="auto">
            <a:xfrm>
              <a:off x="4966" y="-68"/>
              <a:ext cx="179" cy="168"/>
            </a:xfrm>
            <a:custGeom>
              <a:avLst/>
              <a:gdLst>
                <a:gd name="T0" fmla="*/ 25 w 76"/>
                <a:gd name="T1" fmla="*/ 2 h 71"/>
                <a:gd name="T2" fmla="*/ 35 w 76"/>
                <a:gd name="T3" fmla="*/ 8 h 71"/>
                <a:gd name="T4" fmla="*/ 44 w 76"/>
                <a:gd name="T5" fmla="*/ 0 h 71"/>
                <a:gd name="T6" fmla="*/ 11 w 76"/>
                <a:gd name="T7" fmla="*/ 49 h 71"/>
                <a:gd name="T8" fmla="*/ 25 w 76"/>
                <a:gd name="T9" fmla="*/ 2 h 71"/>
                <a:gd name="T10" fmla="*/ 19 w 76"/>
                <a:gd name="T11" fmla="*/ 31 h 71"/>
                <a:gd name="T12" fmla="*/ 29 w 76"/>
                <a:gd name="T13" fmla="*/ 39 h 71"/>
                <a:gd name="T14" fmla="*/ 39 w 76"/>
                <a:gd name="T15" fmla="*/ 14 h 71"/>
                <a:gd name="T16" fmla="*/ 19 w 76"/>
                <a:gd name="T17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1">
                  <a:moveTo>
                    <a:pt x="25" y="2"/>
                  </a:moveTo>
                  <a:cubicBezTo>
                    <a:pt x="30" y="2"/>
                    <a:pt x="35" y="2"/>
                    <a:pt x="35" y="8"/>
                  </a:cubicBezTo>
                  <a:cubicBezTo>
                    <a:pt x="41" y="8"/>
                    <a:pt x="39" y="0"/>
                    <a:pt x="44" y="0"/>
                  </a:cubicBezTo>
                  <a:cubicBezTo>
                    <a:pt x="76" y="23"/>
                    <a:pt x="31" y="71"/>
                    <a:pt x="11" y="49"/>
                  </a:cubicBezTo>
                  <a:cubicBezTo>
                    <a:pt x="0" y="37"/>
                    <a:pt x="5" y="6"/>
                    <a:pt x="25" y="2"/>
                  </a:cubicBezTo>
                  <a:close/>
                  <a:moveTo>
                    <a:pt x="19" y="31"/>
                  </a:moveTo>
                  <a:cubicBezTo>
                    <a:pt x="23" y="33"/>
                    <a:pt x="23" y="39"/>
                    <a:pt x="29" y="39"/>
                  </a:cubicBezTo>
                  <a:cubicBezTo>
                    <a:pt x="36" y="34"/>
                    <a:pt x="40" y="27"/>
                    <a:pt x="39" y="14"/>
                  </a:cubicBezTo>
                  <a:cubicBezTo>
                    <a:pt x="29" y="17"/>
                    <a:pt x="20" y="20"/>
                    <a:pt x="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4857" y="150"/>
              <a:ext cx="154" cy="141"/>
            </a:xfrm>
            <a:custGeom>
              <a:avLst/>
              <a:gdLst>
                <a:gd name="T0" fmla="*/ 65 w 65"/>
                <a:gd name="T1" fmla="*/ 16 h 60"/>
                <a:gd name="T2" fmla="*/ 55 w 65"/>
                <a:gd name="T3" fmla="*/ 49 h 60"/>
                <a:gd name="T4" fmla="*/ 24 w 65"/>
                <a:gd name="T5" fmla="*/ 57 h 60"/>
                <a:gd name="T6" fmla="*/ 32 w 65"/>
                <a:gd name="T7" fmla="*/ 0 h 60"/>
                <a:gd name="T8" fmla="*/ 65 w 65"/>
                <a:gd name="T9" fmla="*/ 16 h 60"/>
                <a:gd name="T10" fmla="*/ 30 w 65"/>
                <a:gd name="T11" fmla="*/ 18 h 60"/>
                <a:gd name="T12" fmla="*/ 28 w 65"/>
                <a:gd name="T13" fmla="*/ 41 h 60"/>
                <a:gd name="T14" fmla="*/ 47 w 65"/>
                <a:gd name="T15" fmla="*/ 28 h 60"/>
                <a:gd name="T16" fmla="*/ 30 w 6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0">
                  <a:moveTo>
                    <a:pt x="65" y="16"/>
                  </a:moveTo>
                  <a:cubicBezTo>
                    <a:pt x="65" y="31"/>
                    <a:pt x="61" y="37"/>
                    <a:pt x="55" y="49"/>
                  </a:cubicBezTo>
                  <a:cubicBezTo>
                    <a:pt x="42" y="51"/>
                    <a:pt x="33" y="60"/>
                    <a:pt x="24" y="57"/>
                  </a:cubicBezTo>
                  <a:cubicBezTo>
                    <a:pt x="0" y="48"/>
                    <a:pt x="4" y="6"/>
                    <a:pt x="32" y="0"/>
                  </a:cubicBezTo>
                  <a:cubicBezTo>
                    <a:pt x="44" y="4"/>
                    <a:pt x="50" y="14"/>
                    <a:pt x="65" y="16"/>
                  </a:cubicBezTo>
                  <a:close/>
                  <a:moveTo>
                    <a:pt x="30" y="18"/>
                  </a:moveTo>
                  <a:cubicBezTo>
                    <a:pt x="24" y="22"/>
                    <a:pt x="21" y="36"/>
                    <a:pt x="28" y="41"/>
                  </a:cubicBezTo>
                  <a:cubicBezTo>
                    <a:pt x="35" y="40"/>
                    <a:pt x="45" y="39"/>
                    <a:pt x="47" y="28"/>
                  </a:cubicBezTo>
                  <a:cubicBezTo>
                    <a:pt x="43" y="22"/>
                    <a:pt x="39" y="17"/>
                    <a:pt x="3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3997" y="-363"/>
              <a:ext cx="156" cy="170"/>
            </a:xfrm>
            <a:custGeom>
              <a:avLst/>
              <a:gdLst>
                <a:gd name="T0" fmla="*/ 19 w 66"/>
                <a:gd name="T1" fmla="*/ 64 h 72"/>
                <a:gd name="T2" fmla="*/ 25 w 66"/>
                <a:gd name="T3" fmla="*/ 5 h 72"/>
                <a:gd name="T4" fmla="*/ 19 w 66"/>
                <a:gd name="T5" fmla="*/ 64 h 72"/>
                <a:gd name="T6" fmla="*/ 21 w 66"/>
                <a:gd name="T7" fmla="*/ 29 h 72"/>
                <a:gd name="T8" fmla="*/ 29 w 66"/>
                <a:gd name="T9" fmla="*/ 49 h 72"/>
                <a:gd name="T10" fmla="*/ 39 w 66"/>
                <a:gd name="T11" fmla="*/ 25 h 72"/>
                <a:gd name="T12" fmla="*/ 21 w 66"/>
                <a:gd name="T13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72">
                  <a:moveTo>
                    <a:pt x="19" y="64"/>
                  </a:moveTo>
                  <a:cubicBezTo>
                    <a:pt x="0" y="50"/>
                    <a:pt x="1" y="9"/>
                    <a:pt x="25" y="5"/>
                  </a:cubicBezTo>
                  <a:cubicBezTo>
                    <a:pt x="60" y="0"/>
                    <a:pt x="66" y="72"/>
                    <a:pt x="19" y="64"/>
                  </a:cubicBezTo>
                  <a:close/>
                  <a:moveTo>
                    <a:pt x="21" y="29"/>
                  </a:moveTo>
                  <a:cubicBezTo>
                    <a:pt x="22" y="37"/>
                    <a:pt x="24" y="44"/>
                    <a:pt x="29" y="49"/>
                  </a:cubicBezTo>
                  <a:cubicBezTo>
                    <a:pt x="39" y="44"/>
                    <a:pt x="38" y="37"/>
                    <a:pt x="39" y="25"/>
                  </a:cubicBezTo>
                  <a:cubicBezTo>
                    <a:pt x="31" y="20"/>
                    <a:pt x="27" y="26"/>
                    <a:pt x="2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2"/>
            <p:cNvSpPr>
              <a:spLocks noEditPoints="1"/>
            </p:cNvSpPr>
            <p:nvPr/>
          </p:nvSpPr>
          <p:spPr bwMode="auto">
            <a:xfrm>
              <a:off x="3926" y="-120"/>
              <a:ext cx="137" cy="142"/>
            </a:xfrm>
            <a:custGeom>
              <a:avLst/>
              <a:gdLst>
                <a:gd name="T0" fmla="*/ 18 w 58"/>
                <a:gd name="T1" fmla="*/ 0 h 60"/>
                <a:gd name="T2" fmla="*/ 55 w 58"/>
                <a:gd name="T3" fmla="*/ 12 h 60"/>
                <a:gd name="T4" fmla="*/ 24 w 58"/>
                <a:gd name="T5" fmla="*/ 57 h 60"/>
                <a:gd name="T6" fmla="*/ 18 w 58"/>
                <a:gd name="T7" fmla="*/ 0 h 60"/>
                <a:gd name="T8" fmla="*/ 26 w 58"/>
                <a:gd name="T9" fmla="*/ 16 h 60"/>
                <a:gd name="T10" fmla="*/ 24 w 58"/>
                <a:gd name="T11" fmla="*/ 34 h 60"/>
                <a:gd name="T12" fmla="*/ 41 w 58"/>
                <a:gd name="T13" fmla="*/ 16 h 60"/>
                <a:gd name="T14" fmla="*/ 26 w 58"/>
                <a:gd name="T15" fmla="*/ 1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60">
                  <a:moveTo>
                    <a:pt x="18" y="0"/>
                  </a:moveTo>
                  <a:cubicBezTo>
                    <a:pt x="37" y="1"/>
                    <a:pt x="43" y="9"/>
                    <a:pt x="55" y="12"/>
                  </a:cubicBezTo>
                  <a:cubicBezTo>
                    <a:pt x="58" y="38"/>
                    <a:pt x="38" y="60"/>
                    <a:pt x="24" y="57"/>
                  </a:cubicBezTo>
                  <a:cubicBezTo>
                    <a:pt x="3" y="53"/>
                    <a:pt x="0" y="16"/>
                    <a:pt x="18" y="0"/>
                  </a:cubicBezTo>
                  <a:close/>
                  <a:moveTo>
                    <a:pt x="26" y="16"/>
                  </a:moveTo>
                  <a:cubicBezTo>
                    <a:pt x="26" y="23"/>
                    <a:pt x="22" y="26"/>
                    <a:pt x="24" y="34"/>
                  </a:cubicBezTo>
                  <a:cubicBezTo>
                    <a:pt x="34" y="39"/>
                    <a:pt x="37" y="24"/>
                    <a:pt x="41" y="16"/>
                  </a:cubicBezTo>
                  <a:cubicBezTo>
                    <a:pt x="36" y="13"/>
                    <a:pt x="30" y="16"/>
                    <a:pt x="2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926" y="598"/>
              <a:ext cx="19" cy="24"/>
            </a:xfrm>
            <a:custGeom>
              <a:avLst/>
              <a:gdLst>
                <a:gd name="T0" fmla="*/ 8 w 8"/>
                <a:gd name="T1" fmla="*/ 0 h 10"/>
                <a:gd name="T2" fmla="*/ 6 w 8"/>
                <a:gd name="T3" fmla="*/ 10 h 10"/>
                <a:gd name="T4" fmla="*/ 0 w 8"/>
                <a:gd name="T5" fmla="*/ 8 h 10"/>
                <a:gd name="T6" fmla="*/ 8 w 8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5"/>
                    <a:pt x="8" y="8"/>
                    <a:pt x="6" y="10"/>
                  </a:cubicBezTo>
                  <a:cubicBezTo>
                    <a:pt x="4" y="9"/>
                    <a:pt x="3" y="8"/>
                    <a:pt x="0" y="8"/>
                  </a:cubicBezTo>
                  <a:cubicBezTo>
                    <a:pt x="0" y="3"/>
                    <a:pt x="3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"/>
            <p:cNvSpPr>
              <a:spLocks noEditPoints="1"/>
            </p:cNvSpPr>
            <p:nvPr/>
          </p:nvSpPr>
          <p:spPr bwMode="auto">
            <a:xfrm>
              <a:off x="487" y="-486"/>
              <a:ext cx="4767" cy="4202"/>
            </a:xfrm>
            <a:custGeom>
              <a:avLst/>
              <a:gdLst>
                <a:gd name="T0" fmla="*/ 115 w 2018"/>
                <a:gd name="T1" fmla="*/ 1063 h 1779"/>
                <a:gd name="T2" fmla="*/ 72 w 2018"/>
                <a:gd name="T3" fmla="*/ 202 h 1779"/>
                <a:gd name="T4" fmla="*/ 700 w 2018"/>
                <a:gd name="T5" fmla="*/ 52 h 1779"/>
                <a:gd name="T6" fmla="*/ 1360 w 2018"/>
                <a:gd name="T7" fmla="*/ 285 h 1779"/>
                <a:gd name="T8" fmla="*/ 1435 w 2018"/>
                <a:gd name="T9" fmla="*/ 251 h 1779"/>
                <a:gd name="T10" fmla="*/ 1886 w 2018"/>
                <a:gd name="T11" fmla="*/ 83 h 1779"/>
                <a:gd name="T12" fmla="*/ 1958 w 2018"/>
                <a:gd name="T13" fmla="*/ 375 h 1779"/>
                <a:gd name="T14" fmla="*/ 1838 w 2018"/>
                <a:gd name="T15" fmla="*/ 1281 h 1779"/>
                <a:gd name="T16" fmla="*/ 1382 w 2018"/>
                <a:gd name="T17" fmla="*/ 1069 h 1779"/>
                <a:gd name="T18" fmla="*/ 1280 w 2018"/>
                <a:gd name="T19" fmla="*/ 1302 h 1779"/>
                <a:gd name="T20" fmla="*/ 1050 w 2018"/>
                <a:gd name="T21" fmla="*/ 1314 h 1779"/>
                <a:gd name="T22" fmla="*/ 917 w 2018"/>
                <a:gd name="T23" fmla="*/ 1194 h 1779"/>
                <a:gd name="T24" fmla="*/ 860 w 2018"/>
                <a:gd name="T25" fmla="*/ 665 h 1779"/>
                <a:gd name="T26" fmla="*/ 537 w 2018"/>
                <a:gd name="T27" fmla="*/ 706 h 1779"/>
                <a:gd name="T28" fmla="*/ 402 w 2018"/>
                <a:gd name="T29" fmla="*/ 1765 h 1779"/>
                <a:gd name="T30" fmla="*/ 1974 w 2018"/>
                <a:gd name="T31" fmla="*/ 136 h 1779"/>
                <a:gd name="T32" fmla="*/ 1454 w 2018"/>
                <a:gd name="T33" fmla="*/ 238 h 1779"/>
                <a:gd name="T34" fmla="*/ 1856 w 2018"/>
                <a:gd name="T35" fmla="*/ 906 h 1779"/>
                <a:gd name="T36" fmla="*/ 1862 w 2018"/>
                <a:gd name="T37" fmla="*/ 622 h 1779"/>
                <a:gd name="T38" fmla="*/ 1337 w 2018"/>
                <a:gd name="T39" fmla="*/ 987 h 1779"/>
                <a:gd name="T40" fmla="*/ 1833 w 2018"/>
                <a:gd name="T41" fmla="*/ 826 h 1779"/>
                <a:gd name="T42" fmla="*/ 1846 w 2018"/>
                <a:gd name="T43" fmla="*/ 585 h 1779"/>
                <a:gd name="T44" fmla="*/ 1727 w 2018"/>
                <a:gd name="T45" fmla="*/ 616 h 1779"/>
                <a:gd name="T46" fmla="*/ 1597 w 2018"/>
                <a:gd name="T47" fmla="*/ 273 h 1779"/>
                <a:gd name="T48" fmla="*/ 1809 w 2018"/>
                <a:gd name="T49" fmla="*/ 1236 h 1779"/>
                <a:gd name="T50" fmla="*/ 1744 w 2018"/>
                <a:gd name="T51" fmla="*/ 649 h 1779"/>
                <a:gd name="T52" fmla="*/ 1056 w 2018"/>
                <a:gd name="T53" fmla="*/ 679 h 1779"/>
                <a:gd name="T54" fmla="*/ 1254 w 2018"/>
                <a:gd name="T55" fmla="*/ 840 h 1779"/>
                <a:gd name="T56" fmla="*/ 1535 w 2018"/>
                <a:gd name="T57" fmla="*/ 822 h 1779"/>
                <a:gd name="T58" fmla="*/ 1454 w 2018"/>
                <a:gd name="T59" fmla="*/ 910 h 1779"/>
                <a:gd name="T60" fmla="*/ 1750 w 2018"/>
                <a:gd name="T61" fmla="*/ 769 h 1779"/>
                <a:gd name="T62" fmla="*/ 1444 w 2018"/>
                <a:gd name="T63" fmla="*/ 369 h 1779"/>
                <a:gd name="T64" fmla="*/ 1413 w 2018"/>
                <a:gd name="T65" fmla="*/ 528 h 1779"/>
                <a:gd name="T66" fmla="*/ 1090 w 2018"/>
                <a:gd name="T67" fmla="*/ 318 h 1779"/>
                <a:gd name="T68" fmla="*/ 472 w 2018"/>
                <a:gd name="T69" fmla="*/ 440 h 1779"/>
                <a:gd name="T70" fmla="*/ 1329 w 2018"/>
                <a:gd name="T71" fmla="*/ 943 h 1779"/>
                <a:gd name="T72" fmla="*/ 1303 w 2018"/>
                <a:gd name="T73" fmla="*/ 1022 h 1779"/>
                <a:gd name="T74" fmla="*/ 1329 w 2018"/>
                <a:gd name="T75" fmla="*/ 943 h 1779"/>
                <a:gd name="T76" fmla="*/ 745 w 2018"/>
                <a:gd name="T77" fmla="*/ 95 h 1779"/>
                <a:gd name="T78" fmla="*/ 237 w 2018"/>
                <a:gd name="T79" fmla="*/ 232 h 1779"/>
                <a:gd name="T80" fmla="*/ 952 w 2018"/>
                <a:gd name="T81" fmla="*/ 320 h 1779"/>
                <a:gd name="T82" fmla="*/ 647 w 2018"/>
                <a:gd name="T83" fmla="*/ 665 h 1779"/>
                <a:gd name="T84" fmla="*/ 949 w 2018"/>
                <a:gd name="T85" fmla="*/ 398 h 1779"/>
                <a:gd name="T86" fmla="*/ 980 w 2018"/>
                <a:gd name="T87" fmla="*/ 1582 h 1779"/>
                <a:gd name="T88" fmla="*/ 996 w 2018"/>
                <a:gd name="T89" fmla="*/ 1041 h 1779"/>
                <a:gd name="T90" fmla="*/ 1009 w 2018"/>
                <a:gd name="T91" fmla="*/ 1582 h 1779"/>
                <a:gd name="T92" fmla="*/ 980 w 2018"/>
                <a:gd name="T93" fmla="*/ 759 h 1779"/>
                <a:gd name="T94" fmla="*/ 662 w 2018"/>
                <a:gd name="T95" fmla="*/ 687 h 1779"/>
                <a:gd name="T96" fmla="*/ 421 w 2018"/>
                <a:gd name="T97" fmla="*/ 1724 h 1779"/>
                <a:gd name="T98" fmla="*/ 421 w 2018"/>
                <a:gd name="T99" fmla="*/ 1724 h 1779"/>
                <a:gd name="T100" fmla="*/ 462 w 2018"/>
                <a:gd name="T101" fmla="*/ 1188 h 1779"/>
                <a:gd name="T102" fmla="*/ 439 w 2018"/>
                <a:gd name="T103" fmla="*/ 1710 h 1779"/>
                <a:gd name="T104" fmla="*/ 233 w 2018"/>
                <a:gd name="T105" fmla="*/ 250 h 1779"/>
                <a:gd name="T106" fmla="*/ 447 w 2018"/>
                <a:gd name="T107" fmla="*/ 418 h 1779"/>
                <a:gd name="T108" fmla="*/ 98 w 2018"/>
                <a:gd name="T109" fmla="*/ 306 h 1779"/>
                <a:gd name="T110" fmla="*/ 251 w 2018"/>
                <a:gd name="T111" fmla="*/ 530 h 1779"/>
                <a:gd name="T112" fmla="*/ 162 w 2018"/>
                <a:gd name="T113" fmla="*/ 798 h 1779"/>
                <a:gd name="T114" fmla="*/ 447 w 2018"/>
                <a:gd name="T115" fmla="*/ 1071 h 1779"/>
                <a:gd name="T116" fmla="*/ 274 w 2018"/>
                <a:gd name="T117" fmla="*/ 1339 h 1779"/>
                <a:gd name="T118" fmla="*/ 88 w 2018"/>
                <a:gd name="T119" fmla="*/ 1294 h 1779"/>
                <a:gd name="T120" fmla="*/ 176 w 2018"/>
                <a:gd name="T121" fmla="*/ 1257 h 1779"/>
                <a:gd name="T122" fmla="*/ 102 w 2018"/>
                <a:gd name="T123" fmla="*/ 449 h 1779"/>
                <a:gd name="T124" fmla="*/ 153 w 2018"/>
                <a:gd name="T125" fmla="*/ 1049 h 1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8" h="1779">
                  <a:moveTo>
                    <a:pt x="423" y="1682"/>
                  </a:moveTo>
                  <a:cubicBezTo>
                    <a:pt x="426" y="1647"/>
                    <a:pt x="425" y="1627"/>
                    <a:pt x="429" y="1590"/>
                  </a:cubicBezTo>
                  <a:cubicBezTo>
                    <a:pt x="422" y="1584"/>
                    <a:pt x="416" y="1576"/>
                    <a:pt x="406" y="1573"/>
                  </a:cubicBezTo>
                  <a:cubicBezTo>
                    <a:pt x="350" y="1476"/>
                    <a:pt x="279" y="1393"/>
                    <a:pt x="213" y="1306"/>
                  </a:cubicBezTo>
                  <a:cubicBezTo>
                    <a:pt x="205" y="1355"/>
                    <a:pt x="66" y="1356"/>
                    <a:pt x="74" y="1290"/>
                  </a:cubicBezTo>
                  <a:cubicBezTo>
                    <a:pt x="88" y="1284"/>
                    <a:pt x="90" y="1261"/>
                    <a:pt x="108" y="1265"/>
                  </a:cubicBezTo>
                  <a:cubicBezTo>
                    <a:pt x="110" y="1209"/>
                    <a:pt x="106" y="1158"/>
                    <a:pt x="110" y="1108"/>
                  </a:cubicBezTo>
                  <a:cubicBezTo>
                    <a:pt x="111" y="1093"/>
                    <a:pt x="115" y="1078"/>
                    <a:pt x="115" y="1063"/>
                  </a:cubicBezTo>
                  <a:cubicBezTo>
                    <a:pt x="115" y="1027"/>
                    <a:pt x="108" y="994"/>
                    <a:pt x="106" y="959"/>
                  </a:cubicBezTo>
                  <a:cubicBezTo>
                    <a:pt x="103" y="921"/>
                    <a:pt x="98" y="883"/>
                    <a:pt x="96" y="843"/>
                  </a:cubicBezTo>
                  <a:cubicBezTo>
                    <a:pt x="96" y="837"/>
                    <a:pt x="98" y="833"/>
                    <a:pt x="102" y="832"/>
                  </a:cubicBezTo>
                  <a:cubicBezTo>
                    <a:pt x="93" y="789"/>
                    <a:pt x="107" y="748"/>
                    <a:pt x="102" y="708"/>
                  </a:cubicBezTo>
                  <a:cubicBezTo>
                    <a:pt x="91" y="620"/>
                    <a:pt x="93" y="526"/>
                    <a:pt x="82" y="432"/>
                  </a:cubicBezTo>
                  <a:cubicBezTo>
                    <a:pt x="95" y="413"/>
                    <a:pt x="82" y="391"/>
                    <a:pt x="80" y="367"/>
                  </a:cubicBezTo>
                  <a:cubicBezTo>
                    <a:pt x="78" y="341"/>
                    <a:pt x="82" y="313"/>
                    <a:pt x="82" y="285"/>
                  </a:cubicBezTo>
                  <a:cubicBezTo>
                    <a:pt x="82" y="256"/>
                    <a:pt x="67" y="231"/>
                    <a:pt x="72" y="202"/>
                  </a:cubicBezTo>
                  <a:cubicBezTo>
                    <a:pt x="67" y="195"/>
                    <a:pt x="62" y="188"/>
                    <a:pt x="49" y="189"/>
                  </a:cubicBezTo>
                  <a:cubicBezTo>
                    <a:pt x="45" y="172"/>
                    <a:pt x="28" y="175"/>
                    <a:pt x="19" y="163"/>
                  </a:cubicBezTo>
                  <a:cubicBezTo>
                    <a:pt x="0" y="138"/>
                    <a:pt x="23" y="106"/>
                    <a:pt x="49" y="99"/>
                  </a:cubicBezTo>
                  <a:cubicBezTo>
                    <a:pt x="55" y="98"/>
                    <a:pt x="57" y="103"/>
                    <a:pt x="61" y="106"/>
                  </a:cubicBezTo>
                  <a:cubicBezTo>
                    <a:pt x="171" y="85"/>
                    <a:pt x="282" y="98"/>
                    <a:pt x="396" y="75"/>
                  </a:cubicBezTo>
                  <a:cubicBezTo>
                    <a:pt x="461" y="83"/>
                    <a:pt x="527" y="59"/>
                    <a:pt x="590" y="67"/>
                  </a:cubicBezTo>
                  <a:cubicBezTo>
                    <a:pt x="606" y="65"/>
                    <a:pt x="624" y="62"/>
                    <a:pt x="643" y="59"/>
                  </a:cubicBezTo>
                  <a:cubicBezTo>
                    <a:pt x="661" y="57"/>
                    <a:pt x="684" y="50"/>
                    <a:pt x="700" y="52"/>
                  </a:cubicBezTo>
                  <a:cubicBezTo>
                    <a:pt x="712" y="53"/>
                    <a:pt x="722" y="67"/>
                    <a:pt x="733" y="61"/>
                  </a:cubicBezTo>
                  <a:cubicBezTo>
                    <a:pt x="769" y="92"/>
                    <a:pt x="828" y="90"/>
                    <a:pt x="864" y="122"/>
                  </a:cubicBezTo>
                  <a:cubicBezTo>
                    <a:pt x="894" y="127"/>
                    <a:pt x="920" y="143"/>
                    <a:pt x="947" y="153"/>
                  </a:cubicBezTo>
                  <a:cubicBezTo>
                    <a:pt x="974" y="164"/>
                    <a:pt x="1002" y="173"/>
                    <a:pt x="1029" y="183"/>
                  </a:cubicBezTo>
                  <a:cubicBezTo>
                    <a:pt x="1044" y="189"/>
                    <a:pt x="1058" y="198"/>
                    <a:pt x="1074" y="202"/>
                  </a:cubicBezTo>
                  <a:cubicBezTo>
                    <a:pt x="1087" y="207"/>
                    <a:pt x="1101" y="206"/>
                    <a:pt x="1113" y="210"/>
                  </a:cubicBezTo>
                  <a:cubicBezTo>
                    <a:pt x="1143" y="222"/>
                    <a:pt x="1172" y="236"/>
                    <a:pt x="1201" y="240"/>
                  </a:cubicBezTo>
                  <a:cubicBezTo>
                    <a:pt x="1249" y="267"/>
                    <a:pt x="1305" y="263"/>
                    <a:pt x="1360" y="285"/>
                  </a:cubicBezTo>
                  <a:cubicBezTo>
                    <a:pt x="1366" y="300"/>
                    <a:pt x="1369" y="306"/>
                    <a:pt x="1368" y="326"/>
                  </a:cubicBezTo>
                  <a:cubicBezTo>
                    <a:pt x="1342" y="358"/>
                    <a:pt x="1283" y="345"/>
                    <a:pt x="1233" y="353"/>
                  </a:cubicBezTo>
                  <a:cubicBezTo>
                    <a:pt x="1183" y="418"/>
                    <a:pt x="1148" y="496"/>
                    <a:pt x="1107" y="569"/>
                  </a:cubicBezTo>
                  <a:cubicBezTo>
                    <a:pt x="1130" y="564"/>
                    <a:pt x="1153" y="553"/>
                    <a:pt x="1178" y="547"/>
                  </a:cubicBezTo>
                  <a:cubicBezTo>
                    <a:pt x="1238" y="534"/>
                    <a:pt x="1305" y="534"/>
                    <a:pt x="1360" y="520"/>
                  </a:cubicBezTo>
                  <a:cubicBezTo>
                    <a:pt x="1368" y="519"/>
                    <a:pt x="1371" y="523"/>
                    <a:pt x="1378" y="524"/>
                  </a:cubicBezTo>
                  <a:cubicBezTo>
                    <a:pt x="1378" y="516"/>
                    <a:pt x="1374" y="512"/>
                    <a:pt x="1374" y="504"/>
                  </a:cubicBezTo>
                  <a:cubicBezTo>
                    <a:pt x="1389" y="413"/>
                    <a:pt x="1392" y="317"/>
                    <a:pt x="1435" y="251"/>
                  </a:cubicBezTo>
                  <a:cubicBezTo>
                    <a:pt x="1404" y="217"/>
                    <a:pt x="1431" y="162"/>
                    <a:pt x="1443" y="112"/>
                  </a:cubicBezTo>
                  <a:cubicBezTo>
                    <a:pt x="1451" y="78"/>
                    <a:pt x="1451" y="20"/>
                    <a:pt x="1474" y="8"/>
                  </a:cubicBezTo>
                  <a:cubicBezTo>
                    <a:pt x="1489" y="0"/>
                    <a:pt x="1525" y="6"/>
                    <a:pt x="1544" y="8"/>
                  </a:cubicBezTo>
                  <a:cubicBezTo>
                    <a:pt x="1571" y="12"/>
                    <a:pt x="1592" y="18"/>
                    <a:pt x="1625" y="24"/>
                  </a:cubicBezTo>
                  <a:cubicBezTo>
                    <a:pt x="1640" y="27"/>
                    <a:pt x="1654" y="35"/>
                    <a:pt x="1672" y="40"/>
                  </a:cubicBezTo>
                  <a:cubicBezTo>
                    <a:pt x="1703" y="49"/>
                    <a:pt x="1738" y="52"/>
                    <a:pt x="1772" y="59"/>
                  </a:cubicBezTo>
                  <a:cubicBezTo>
                    <a:pt x="1788" y="63"/>
                    <a:pt x="1803" y="71"/>
                    <a:pt x="1819" y="75"/>
                  </a:cubicBezTo>
                  <a:cubicBezTo>
                    <a:pt x="1842" y="81"/>
                    <a:pt x="1865" y="79"/>
                    <a:pt x="1886" y="83"/>
                  </a:cubicBezTo>
                  <a:cubicBezTo>
                    <a:pt x="1894" y="84"/>
                    <a:pt x="1901" y="91"/>
                    <a:pt x="1909" y="93"/>
                  </a:cubicBezTo>
                  <a:cubicBezTo>
                    <a:pt x="1915" y="94"/>
                    <a:pt x="1921" y="91"/>
                    <a:pt x="1927" y="93"/>
                  </a:cubicBezTo>
                  <a:cubicBezTo>
                    <a:pt x="1947" y="99"/>
                    <a:pt x="1971" y="121"/>
                    <a:pt x="1987" y="118"/>
                  </a:cubicBezTo>
                  <a:cubicBezTo>
                    <a:pt x="1992" y="135"/>
                    <a:pt x="2011" y="143"/>
                    <a:pt x="2013" y="163"/>
                  </a:cubicBezTo>
                  <a:cubicBezTo>
                    <a:pt x="2015" y="185"/>
                    <a:pt x="2001" y="202"/>
                    <a:pt x="1987" y="216"/>
                  </a:cubicBezTo>
                  <a:cubicBezTo>
                    <a:pt x="1995" y="239"/>
                    <a:pt x="2018" y="244"/>
                    <a:pt x="2015" y="269"/>
                  </a:cubicBezTo>
                  <a:cubicBezTo>
                    <a:pt x="2013" y="282"/>
                    <a:pt x="1993" y="303"/>
                    <a:pt x="1984" y="322"/>
                  </a:cubicBezTo>
                  <a:cubicBezTo>
                    <a:pt x="1974" y="340"/>
                    <a:pt x="1965" y="359"/>
                    <a:pt x="1958" y="375"/>
                  </a:cubicBezTo>
                  <a:cubicBezTo>
                    <a:pt x="1950" y="395"/>
                    <a:pt x="1948" y="415"/>
                    <a:pt x="1940" y="434"/>
                  </a:cubicBezTo>
                  <a:cubicBezTo>
                    <a:pt x="1937" y="443"/>
                    <a:pt x="1930" y="450"/>
                    <a:pt x="1927" y="459"/>
                  </a:cubicBezTo>
                  <a:cubicBezTo>
                    <a:pt x="1923" y="469"/>
                    <a:pt x="1922" y="481"/>
                    <a:pt x="1919" y="493"/>
                  </a:cubicBezTo>
                  <a:cubicBezTo>
                    <a:pt x="1909" y="525"/>
                    <a:pt x="1891" y="560"/>
                    <a:pt x="1887" y="593"/>
                  </a:cubicBezTo>
                  <a:cubicBezTo>
                    <a:pt x="1883" y="636"/>
                    <a:pt x="1889" y="691"/>
                    <a:pt x="1884" y="736"/>
                  </a:cubicBezTo>
                  <a:cubicBezTo>
                    <a:pt x="1870" y="856"/>
                    <a:pt x="1876" y="1013"/>
                    <a:pt x="1876" y="1139"/>
                  </a:cubicBezTo>
                  <a:cubicBezTo>
                    <a:pt x="1876" y="1154"/>
                    <a:pt x="1874" y="1176"/>
                    <a:pt x="1874" y="1198"/>
                  </a:cubicBezTo>
                  <a:cubicBezTo>
                    <a:pt x="1874" y="1244"/>
                    <a:pt x="1875" y="1265"/>
                    <a:pt x="1838" y="1281"/>
                  </a:cubicBezTo>
                  <a:cubicBezTo>
                    <a:pt x="1822" y="1281"/>
                    <a:pt x="1824" y="1276"/>
                    <a:pt x="1811" y="1281"/>
                  </a:cubicBezTo>
                  <a:cubicBezTo>
                    <a:pt x="1804" y="1268"/>
                    <a:pt x="1797" y="1268"/>
                    <a:pt x="1786" y="1261"/>
                  </a:cubicBezTo>
                  <a:cubicBezTo>
                    <a:pt x="1776" y="1142"/>
                    <a:pt x="1811" y="977"/>
                    <a:pt x="1793" y="859"/>
                  </a:cubicBezTo>
                  <a:cubicBezTo>
                    <a:pt x="1687" y="893"/>
                    <a:pt x="1577" y="929"/>
                    <a:pt x="1480" y="971"/>
                  </a:cubicBezTo>
                  <a:cubicBezTo>
                    <a:pt x="1461" y="967"/>
                    <a:pt x="1452" y="981"/>
                    <a:pt x="1437" y="987"/>
                  </a:cubicBezTo>
                  <a:cubicBezTo>
                    <a:pt x="1431" y="989"/>
                    <a:pt x="1426" y="986"/>
                    <a:pt x="1421" y="989"/>
                  </a:cubicBezTo>
                  <a:cubicBezTo>
                    <a:pt x="1388" y="1002"/>
                    <a:pt x="1392" y="1009"/>
                    <a:pt x="1388" y="1043"/>
                  </a:cubicBezTo>
                  <a:cubicBezTo>
                    <a:pt x="1387" y="1052"/>
                    <a:pt x="1382" y="1060"/>
                    <a:pt x="1382" y="1069"/>
                  </a:cubicBezTo>
                  <a:cubicBezTo>
                    <a:pt x="1376" y="1160"/>
                    <a:pt x="1371" y="1263"/>
                    <a:pt x="1364" y="1355"/>
                  </a:cubicBezTo>
                  <a:cubicBezTo>
                    <a:pt x="1362" y="1381"/>
                    <a:pt x="1357" y="1403"/>
                    <a:pt x="1362" y="1428"/>
                  </a:cubicBezTo>
                  <a:cubicBezTo>
                    <a:pt x="1350" y="1446"/>
                    <a:pt x="1331" y="1457"/>
                    <a:pt x="1309" y="1465"/>
                  </a:cubicBezTo>
                  <a:cubicBezTo>
                    <a:pt x="1302" y="1452"/>
                    <a:pt x="1278" y="1447"/>
                    <a:pt x="1270" y="1433"/>
                  </a:cubicBezTo>
                  <a:cubicBezTo>
                    <a:pt x="1271" y="1436"/>
                    <a:pt x="1266" y="1414"/>
                    <a:pt x="1266" y="1414"/>
                  </a:cubicBezTo>
                  <a:cubicBezTo>
                    <a:pt x="1266" y="1406"/>
                    <a:pt x="1270" y="1406"/>
                    <a:pt x="1272" y="1398"/>
                  </a:cubicBezTo>
                  <a:cubicBezTo>
                    <a:pt x="1275" y="1386"/>
                    <a:pt x="1274" y="1367"/>
                    <a:pt x="1276" y="1351"/>
                  </a:cubicBezTo>
                  <a:cubicBezTo>
                    <a:pt x="1278" y="1336"/>
                    <a:pt x="1279" y="1319"/>
                    <a:pt x="1280" y="1302"/>
                  </a:cubicBezTo>
                  <a:cubicBezTo>
                    <a:pt x="1283" y="1234"/>
                    <a:pt x="1285" y="1156"/>
                    <a:pt x="1288" y="1089"/>
                  </a:cubicBezTo>
                  <a:cubicBezTo>
                    <a:pt x="1289" y="1067"/>
                    <a:pt x="1291" y="1048"/>
                    <a:pt x="1292" y="1030"/>
                  </a:cubicBezTo>
                  <a:cubicBezTo>
                    <a:pt x="1292" y="994"/>
                    <a:pt x="1293" y="970"/>
                    <a:pt x="1268" y="951"/>
                  </a:cubicBezTo>
                  <a:cubicBezTo>
                    <a:pt x="1204" y="902"/>
                    <a:pt x="1120" y="869"/>
                    <a:pt x="1058" y="818"/>
                  </a:cubicBezTo>
                  <a:cubicBezTo>
                    <a:pt x="1049" y="949"/>
                    <a:pt x="1052" y="1061"/>
                    <a:pt x="1056" y="1185"/>
                  </a:cubicBezTo>
                  <a:cubicBezTo>
                    <a:pt x="1057" y="1195"/>
                    <a:pt x="1052" y="1207"/>
                    <a:pt x="1052" y="1218"/>
                  </a:cubicBezTo>
                  <a:cubicBezTo>
                    <a:pt x="1053" y="1225"/>
                    <a:pt x="1056" y="1234"/>
                    <a:pt x="1056" y="1241"/>
                  </a:cubicBezTo>
                  <a:cubicBezTo>
                    <a:pt x="1057" y="1265"/>
                    <a:pt x="1051" y="1290"/>
                    <a:pt x="1050" y="1314"/>
                  </a:cubicBezTo>
                  <a:cubicBezTo>
                    <a:pt x="1050" y="1392"/>
                    <a:pt x="1053" y="1471"/>
                    <a:pt x="1056" y="1557"/>
                  </a:cubicBezTo>
                  <a:cubicBezTo>
                    <a:pt x="1074" y="1567"/>
                    <a:pt x="1084" y="1584"/>
                    <a:pt x="1099" y="1596"/>
                  </a:cubicBezTo>
                  <a:cubicBezTo>
                    <a:pt x="1101" y="1603"/>
                    <a:pt x="1094" y="1626"/>
                    <a:pt x="1088" y="1633"/>
                  </a:cubicBezTo>
                  <a:cubicBezTo>
                    <a:pt x="1074" y="1648"/>
                    <a:pt x="959" y="1686"/>
                    <a:pt x="935" y="1641"/>
                  </a:cubicBezTo>
                  <a:cubicBezTo>
                    <a:pt x="921" y="1616"/>
                    <a:pt x="935" y="1567"/>
                    <a:pt x="980" y="1571"/>
                  </a:cubicBezTo>
                  <a:cubicBezTo>
                    <a:pt x="986" y="1457"/>
                    <a:pt x="981" y="1337"/>
                    <a:pt x="974" y="1218"/>
                  </a:cubicBezTo>
                  <a:cubicBezTo>
                    <a:pt x="962" y="1215"/>
                    <a:pt x="953" y="1209"/>
                    <a:pt x="947" y="1216"/>
                  </a:cubicBezTo>
                  <a:cubicBezTo>
                    <a:pt x="928" y="1206"/>
                    <a:pt x="936" y="1203"/>
                    <a:pt x="917" y="1194"/>
                  </a:cubicBezTo>
                  <a:cubicBezTo>
                    <a:pt x="915" y="1182"/>
                    <a:pt x="924" y="1171"/>
                    <a:pt x="927" y="1157"/>
                  </a:cubicBezTo>
                  <a:cubicBezTo>
                    <a:pt x="934" y="1120"/>
                    <a:pt x="932" y="1072"/>
                    <a:pt x="937" y="1030"/>
                  </a:cubicBezTo>
                  <a:cubicBezTo>
                    <a:pt x="939" y="1015"/>
                    <a:pt x="942" y="1004"/>
                    <a:pt x="943" y="981"/>
                  </a:cubicBezTo>
                  <a:cubicBezTo>
                    <a:pt x="944" y="930"/>
                    <a:pt x="960" y="861"/>
                    <a:pt x="964" y="812"/>
                  </a:cubicBezTo>
                  <a:cubicBezTo>
                    <a:pt x="966" y="798"/>
                    <a:pt x="963" y="782"/>
                    <a:pt x="964" y="767"/>
                  </a:cubicBezTo>
                  <a:cubicBezTo>
                    <a:pt x="967" y="742"/>
                    <a:pt x="978" y="712"/>
                    <a:pt x="976" y="679"/>
                  </a:cubicBezTo>
                  <a:cubicBezTo>
                    <a:pt x="986" y="675"/>
                    <a:pt x="983" y="661"/>
                    <a:pt x="984" y="653"/>
                  </a:cubicBezTo>
                  <a:cubicBezTo>
                    <a:pt x="940" y="656"/>
                    <a:pt x="901" y="662"/>
                    <a:pt x="860" y="665"/>
                  </a:cubicBezTo>
                  <a:cubicBezTo>
                    <a:pt x="813" y="669"/>
                    <a:pt x="766" y="676"/>
                    <a:pt x="713" y="685"/>
                  </a:cubicBezTo>
                  <a:cubicBezTo>
                    <a:pt x="715" y="811"/>
                    <a:pt x="723" y="931"/>
                    <a:pt x="709" y="1049"/>
                  </a:cubicBezTo>
                  <a:cubicBezTo>
                    <a:pt x="726" y="1070"/>
                    <a:pt x="761" y="1083"/>
                    <a:pt x="745" y="1128"/>
                  </a:cubicBezTo>
                  <a:cubicBezTo>
                    <a:pt x="718" y="1153"/>
                    <a:pt x="679" y="1130"/>
                    <a:pt x="639" y="1134"/>
                  </a:cubicBezTo>
                  <a:cubicBezTo>
                    <a:pt x="633" y="1129"/>
                    <a:pt x="627" y="1126"/>
                    <a:pt x="621" y="1122"/>
                  </a:cubicBezTo>
                  <a:cubicBezTo>
                    <a:pt x="614" y="1095"/>
                    <a:pt x="622" y="1058"/>
                    <a:pt x="647" y="1063"/>
                  </a:cubicBezTo>
                  <a:cubicBezTo>
                    <a:pt x="658" y="957"/>
                    <a:pt x="636" y="814"/>
                    <a:pt x="649" y="691"/>
                  </a:cubicBezTo>
                  <a:cubicBezTo>
                    <a:pt x="608" y="698"/>
                    <a:pt x="580" y="702"/>
                    <a:pt x="537" y="706"/>
                  </a:cubicBezTo>
                  <a:cubicBezTo>
                    <a:pt x="530" y="825"/>
                    <a:pt x="530" y="950"/>
                    <a:pt x="527" y="1034"/>
                  </a:cubicBezTo>
                  <a:cubicBezTo>
                    <a:pt x="522" y="1206"/>
                    <a:pt x="502" y="1478"/>
                    <a:pt x="521" y="1694"/>
                  </a:cubicBezTo>
                  <a:cubicBezTo>
                    <a:pt x="532" y="1692"/>
                    <a:pt x="569" y="1710"/>
                    <a:pt x="556" y="1741"/>
                  </a:cubicBezTo>
                  <a:cubicBezTo>
                    <a:pt x="552" y="1751"/>
                    <a:pt x="540" y="1753"/>
                    <a:pt x="527" y="1761"/>
                  </a:cubicBezTo>
                  <a:cubicBezTo>
                    <a:pt x="522" y="1764"/>
                    <a:pt x="518" y="1771"/>
                    <a:pt x="513" y="1773"/>
                  </a:cubicBezTo>
                  <a:cubicBezTo>
                    <a:pt x="507" y="1775"/>
                    <a:pt x="491" y="1774"/>
                    <a:pt x="476" y="1775"/>
                  </a:cubicBezTo>
                  <a:cubicBezTo>
                    <a:pt x="466" y="1775"/>
                    <a:pt x="453" y="1779"/>
                    <a:pt x="447" y="1779"/>
                  </a:cubicBezTo>
                  <a:cubicBezTo>
                    <a:pt x="444" y="1778"/>
                    <a:pt x="405" y="1767"/>
                    <a:pt x="402" y="1765"/>
                  </a:cubicBezTo>
                  <a:cubicBezTo>
                    <a:pt x="375" y="1747"/>
                    <a:pt x="384" y="1691"/>
                    <a:pt x="423" y="1682"/>
                  </a:cubicBezTo>
                  <a:close/>
                  <a:moveTo>
                    <a:pt x="1829" y="344"/>
                  </a:moveTo>
                  <a:cubicBezTo>
                    <a:pt x="1844" y="349"/>
                    <a:pt x="1875" y="369"/>
                    <a:pt x="1891" y="363"/>
                  </a:cubicBezTo>
                  <a:cubicBezTo>
                    <a:pt x="1896" y="361"/>
                    <a:pt x="1909" y="342"/>
                    <a:pt x="1913" y="334"/>
                  </a:cubicBezTo>
                  <a:cubicBezTo>
                    <a:pt x="1923" y="312"/>
                    <a:pt x="1930" y="284"/>
                    <a:pt x="1944" y="257"/>
                  </a:cubicBezTo>
                  <a:cubicBezTo>
                    <a:pt x="1961" y="225"/>
                    <a:pt x="1986" y="197"/>
                    <a:pt x="1997" y="165"/>
                  </a:cubicBezTo>
                  <a:cubicBezTo>
                    <a:pt x="1996" y="163"/>
                    <a:pt x="1995" y="161"/>
                    <a:pt x="1993" y="159"/>
                  </a:cubicBezTo>
                  <a:cubicBezTo>
                    <a:pt x="1985" y="158"/>
                    <a:pt x="1980" y="145"/>
                    <a:pt x="1974" y="136"/>
                  </a:cubicBezTo>
                  <a:cubicBezTo>
                    <a:pt x="1956" y="131"/>
                    <a:pt x="1942" y="112"/>
                    <a:pt x="1925" y="106"/>
                  </a:cubicBezTo>
                  <a:cubicBezTo>
                    <a:pt x="1916" y="104"/>
                    <a:pt x="1906" y="106"/>
                    <a:pt x="1897" y="104"/>
                  </a:cubicBezTo>
                  <a:cubicBezTo>
                    <a:pt x="1877" y="100"/>
                    <a:pt x="1858" y="94"/>
                    <a:pt x="1837" y="91"/>
                  </a:cubicBezTo>
                  <a:cubicBezTo>
                    <a:pt x="1813" y="88"/>
                    <a:pt x="1793" y="80"/>
                    <a:pt x="1770" y="75"/>
                  </a:cubicBezTo>
                  <a:cubicBezTo>
                    <a:pt x="1688" y="57"/>
                    <a:pt x="1605" y="34"/>
                    <a:pt x="1529" y="24"/>
                  </a:cubicBezTo>
                  <a:cubicBezTo>
                    <a:pt x="1511" y="22"/>
                    <a:pt x="1492" y="20"/>
                    <a:pt x="1476" y="30"/>
                  </a:cubicBezTo>
                  <a:cubicBezTo>
                    <a:pt x="1463" y="87"/>
                    <a:pt x="1449" y="147"/>
                    <a:pt x="1433" y="210"/>
                  </a:cubicBezTo>
                  <a:cubicBezTo>
                    <a:pt x="1439" y="218"/>
                    <a:pt x="1444" y="233"/>
                    <a:pt x="1454" y="238"/>
                  </a:cubicBezTo>
                  <a:cubicBezTo>
                    <a:pt x="1463" y="242"/>
                    <a:pt x="1471" y="236"/>
                    <a:pt x="1482" y="238"/>
                  </a:cubicBezTo>
                  <a:cubicBezTo>
                    <a:pt x="1491" y="239"/>
                    <a:pt x="1502" y="246"/>
                    <a:pt x="1513" y="248"/>
                  </a:cubicBezTo>
                  <a:cubicBezTo>
                    <a:pt x="1555" y="253"/>
                    <a:pt x="1608" y="258"/>
                    <a:pt x="1646" y="267"/>
                  </a:cubicBezTo>
                  <a:cubicBezTo>
                    <a:pt x="1670" y="273"/>
                    <a:pt x="1691" y="285"/>
                    <a:pt x="1709" y="293"/>
                  </a:cubicBezTo>
                  <a:cubicBezTo>
                    <a:pt x="1731" y="301"/>
                    <a:pt x="1750" y="307"/>
                    <a:pt x="1770" y="318"/>
                  </a:cubicBezTo>
                  <a:cubicBezTo>
                    <a:pt x="1787" y="323"/>
                    <a:pt x="1806" y="335"/>
                    <a:pt x="1829" y="344"/>
                  </a:cubicBezTo>
                  <a:close/>
                  <a:moveTo>
                    <a:pt x="1858" y="1153"/>
                  </a:moveTo>
                  <a:cubicBezTo>
                    <a:pt x="1855" y="1062"/>
                    <a:pt x="1858" y="978"/>
                    <a:pt x="1856" y="906"/>
                  </a:cubicBezTo>
                  <a:cubicBezTo>
                    <a:pt x="1854" y="835"/>
                    <a:pt x="1867" y="751"/>
                    <a:pt x="1866" y="675"/>
                  </a:cubicBezTo>
                  <a:cubicBezTo>
                    <a:pt x="1865" y="611"/>
                    <a:pt x="1883" y="548"/>
                    <a:pt x="1895" y="485"/>
                  </a:cubicBezTo>
                  <a:cubicBezTo>
                    <a:pt x="1907" y="425"/>
                    <a:pt x="1938" y="365"/>
                    <a:pt x="1968" y="316"/>
                  </a:cubicBezTo>
                  <a:cubicBezTo>
                    <a:pt x="1976" y="302"/>
                    <a:pt x="2002" y="266"/>
                    <a:pt x="1997" y="261"/>
                  </a:cubicBezTo>
                  <a:cubicBezTo>
                    <a:pt x="1991" y="255"/>
                    <a:pt x="1994" y="245"/>
                    <a:pt x="1982" y="238"/>
                  </a:cubicBezTo>
                  <a:cubicBezTo>
                    <a:pt x="1945" y="322"/>
                    <a:pt x="1887" y="408"/>
                    <a:pt x="1886" y="510"/>
                  </a:cubicBezTo>
                  <a:cubicBezTo>
                    <a:pt x="1878" y="523"/>
                    <a:pt x="1879" y="527"/>
                    <a:pt x="1878" y="553"/>
                  </a:cubicBezTo>
                  <a:cubicBezTo>
                    <a:pt x="1862" y="570"/>
                    <a:pt x="1868" y="592"/>
                    <a:pt x="1862" y="622"/>
                  </a:cubicBezTo>
                  <a:cubicBezTo>
                    <a:pt x="1856" y="652"/>
                    <a:pt x="1845" y="692"/>
                    <a:pt x="1842" y="718"/>
                  </a:cubicBezTo>
                  <a:cubicBezTo>
                    <a:pt x="1840" y="741"/>
                    <a:pt x="1843" y="773"/>
                    <a:pt x="1829" y="787"/>
                  </a:cubicBezTo>
                  <a:cubicBezTo>
                    <a:pt x="1817" y="798"/>
                    <a:pt x="1788" y="806"/>
                    <a:pt x="1766" y="816"/>
                  </a:cubicBezTo>
                  <a:cubicBezTo>
                    <a:pt x="1716" y="838"/>
                    <a:pt x="1682" y="856"/>
                    <a:pt x="1633" y="875"/>
                  </a:cubicBezTo>
                  <a:cubicBezTo>
                    <a:pt x="1610" y="884"/>
                    <a:pt x="1584" y="895"/>
                    <a:pt x="1560" y="900"/>
                  </a:cubicBezTo>
                  <a:cubicBezTo>
                    <a:pt x="1548" y="903"/>
                    <a:pt x="1538" y="902"/>
                    <a:pt x="1527" y="906"/>
                  </a:cubicBezTo>
                  <a:cubicBezTo>
                    <a:pt x="1494" y="917"/>
                    <a:pt x="1462" y="930"/>
                    <a:pt x="1431" y="941"/>
                  </a:cubicBezTo>
                  <a:cubicBezTo>
                    <a:pt x="1393" y="955"/>
                    <a:pt x="1351" y="948"/>
                    <a:pt x="1337" y="987"/>
                  </a:cubicBezTo>
                  <a:cubicBezTo>
                    <a:pt x="1342" y="1108"/>
                    <a:pt x="1321" y="1270"/>
                    <a:pt x="1315" y="1420"/>
                  </a:cubicBezTo>
                  <a:cubicBezTo>
                    <a:pt x="1328" y="1416"/>
                    <a:pt x="1334" y="1406"/>
                    <a:pt x="1343" y="1398"/>
                  </a:cubicBezTo>
                  <a:cubicBezTo>
                    <a:pt x="1353" y="1270"/>
                    <a:pt x="1364" y="1121"/>
                    <a:pt x="1370" y="996"/>
                  </a:cubicBezTo>
                  <a:cubicBezTo>
                    <a:pt x="1392" y="982"/>
                    <a:pt x="1419" y="972"/>
                    <a:pt x="1450" y="967"/>
                  </a:cubicBezTo>
                  <a:cubicBezTo>
                    <a:pt x="1500" y="942"/>
                    <a:pt x="1544" y="922"/>
                    <a:pt x="1595" y="906"/>
                  </a:cubicBezTo>
                  <a:cubicBezTo>
                    <a:pt x="1623" y="897"/>
                    <a:pt x="1653" y="895"/>
                    <a:pt x="1680" y="885"/>
                  </a:cubicBezTo>
                  <a:cubicBezTo>
                    <a:pt x="1691" y="880"/>
                    <a:pt x="1700" y="871"/>
                    <a:pt x="1711" y="867"/>
                  </a:cubicBezTo>
                  <a:cubicBezTo>
                    <a:pt x="1750" y="853"/>
                    <a:pt x="1791" y="841"/>
                    <a:pt x="1833" y="826"/>
                  </a:cubicBezTo>
                  <a:cubicBezTo>
                    <a:pt x="1848" y="909"/>
                    <a:pt x="1833" y="986"/>
                    <a:pt x="1831" y="1057"/>
                  </a:cubicBezTo>
                  <a:cubicBezTo>
                    <a:pt x="1828" y="1117"/>
                    <a:pt x="1822" y="1174"/>
                    <a:pt x="1829" y="1241"/>
                  </a:cubicBezTo>
                  <a:cubicBezTo>
                    <a:pt x="1868" y="1229"/>
                    <a:pt x="1859" y="1192"/>
                    <a:pt x="1858" y="1153"/>
                  </a:cubicBezTo>
                  <a:close/>
                  <a:moveTo>
                    <a:pt x="1880" y="385"/>
                  </a:moveTo>
                  <a:cubicBezTo>
                    <a:pt x="1855" y="483"/>
                    <a:pt x="1817" y="561"/>
                    <a:pt x="1813" y="671"/>
                  </a:cubicBezTo>
                  <a:cubicBezTo>
                    <a:pt x="1813" y="677"/>
                    <a:pt x="1809" y="679"/>
                    <a:pt x="1807" y="683"/>
                  </a:cubicBezTo>
                  <a:cubicBezTo>
                    <a:pt x="1820" y="682"/>
                    <a:pt x="1817" y="698"/>
                    <a:pt x="1829" y="698"/>
                  </a:cubicBezTo>
                  <a:cubicBezTo>
                    <a:pt x="1837" y="664"/>
                    <a:pt x="1840" y="622"/>
                    <a:pt x="1846" y="585"/>
                  </a:cubicBezTo>
                  <a:cubicBezTo>
                    <a:pt x="1851" y="561"/>
                    <a:pt x="1862" y="539"/>
                    <a:pt x="1856" y="520"/>
                  </a:cubicBezTo>
                  <a:cubicBezTo>
                    <a:pt x="1871" y="473"/>
                    <a:pt x="1885" y="431"/>
                    <a:pt x="1897" y="383"/>
                  </a:cubicBezTo>
                  <a:cubicBezTo>
                    <a:pt x="1893" y="395"/>
                    <a:pt x="1885" y="382"/>
                    <a:pt x="1880" y="385"/>
                  </a:cubicBezTo>
                  <a:close/>
                  <a:moveTo>
                    <a:pt x="1554" y="559"/>
                  </a:moveTo>
                  <a:cubicBezTo>
                    <a:pt x="1561" y="561"/>
                    <a:pt x="1568" y="561"/>
                    <a:pt x="1574" y="563"/>
                  </a:cubicBezTo>
                  <a:cubicBezTo>
                    <a:pt x="1597" y="570"/>
                    <a:pt x="1621" y="584"/>
                    <a:pt x="1646" y="593"/>
                  </a:cubicBezTo>
                  <a:cubicBezTo>
                    <a:pt x="1662" y="598"/>
                    <a:pt x="1680" y="598"/>
                    <a:pt x="1695" y="604"/>
                  </a:cubicBezTo>
                  <a:cubicBezTo>
                    <a:pt x="1706" y="609"/>
                    <a:pt x="1713" y="621"/>
                    <a:pt x="1727" y="616"/>
                  </a:cubicBezTo>
                  <a:cubicBezTo>
                    <a:pt x="1728" y="622"/>
                    <a:pt x="1733" y="620"/>
                    <a:pt x="1733" y="624"/>
                  </a:cubicBezTo>
                  <a:cubicBezTo>
                    <a:pt x="1733" y="623"/>
                    <a:pt x="1733" y="622"/>
                    <a:pt x="1735" y="622"/>
                  </a:cubicBezTo>
                  <a:cubicBezTo>
                    <a:pt x="1756" y="638"/>
                    <a:pt x="1773" y="656"/>
                    <a:pt x="1797" y="669"/>
                  </a:cubicBezTo>
                  <a:cubicBezTo>
                    <a:pt x="1804" y="554"/>
                    <a:pt x="1844" y="481"/>
                    <a:pt x="1862" y="381"/>
                  </a:cubicBezTo>
                  <a:cubicBezTo>
                    <a:pt x="1814" y="369"/>
                    <a:pt x="1783" y="341"/>
                    <a:pt x="1742" y="326"/>
                  </a:cubicBezTo>
                  <a:cubicBezTo>
                    <a:pt x="1732" y="322"/>
                    <a:pt x="1719" y="318"/>
                    <a:pt x="1709" y="314"/>
                  </a:cubicBezTo>
                  <a:cubicBezTo>
                    <a:pt x="1680" y="303"/>
                    <a:pt x="1638" y="285"/>
                    <a:pt x="1605" y="281"/>
                  </a:cubicBezTo>
                  <a:cubicBezTo>
                    <a:pt x="1601" y="280"/>
                    <a:pt x="1603" y="272"/>
                    <a:pt x="1597" y="273"/>
                  </a:cubicBezTo>
                  <a:cubicBezTo>
                    <a:pt x="1570" y="269"/>
                    <a:pt x="1544" y="266"/>
                    <a:pt x="1511" y="261"/>
                  </a:cubicBezTo>
                  <a:cubicBezTo>
                    <a:pt x="1464" y="338"/>
                    <a:pt x="1455" y="425"/>
                    <a:pt x="1450" y="536"/>
                  </a:cubicBezTo>
                  <a:cubicBezTo>
                    <a:pt x="1495" y="539"/>
                    <a:pt x="1529" y="551"/>
                    <a:pt x="1554" y="559"/>
                  </a:cubicBezTo>
                  <a:close/>
                  <a:moveTo>
                    <a:pt x="1813" y="851"/>
                  </a:moveTo>
                  <a:cubicBezTo>
                    <a:pt x="1810" y="877"/>
                    <a:pt x="1814" y="935"/>
                    <a:pt x="1813" y="981"/>
                  </a:cubicBezTo>
                  <a:cubicBezTo>
                    <a:pt x="1812" y="1011"/>
                    <a:pt x="1807" y="1043"/>
                    <a:pt x="1805" y="1075"/>
                  </a:cubicBezTo>
                  <a:cubicBezTo>
                    <a:pt x="1802" y="1124"/>
                    <a:pt x="1800" y="1173"/>
                    <a:pt x="1799" y="1206"/>
                  </a:cubicBezTo>
                  <a:cubicBezTo>
                    <a:pt x="1799" y="1214"/>
                    <a:pt x="1790" y="1236"/>
                    <a:pt x="1809" y="1236"/>
                  </a:cubicBezTo>
                  <a:cubicBezTo>
                    <a:pt x="1813" y="1202"/>
                    <a:pt x="1813" y="1158"/>
                    <a:pt x="1815" y="1132"/>
                  </a:cubicBezTo>
                  <a:cubicBezTo>
                    <a:pt x="1815" y="1128"/>
                    <a:pt x="1811" y="1123"/>
                    <a:pt x="1811" y="1120"/>
                  </a:cubicBezTo>
                  <a:cubicBezTo>
                    <a:pt x="1812" y="1100"/>
                    <a:pt x="1814" y="1073"/>
                    <a:pt x="1815" y="1049"/>
                  </a:cubicBezTo>
                  <a:cubicBezTo>
                    <a:pt x="1818" y="993"/>
                    <a:pt x="1828" y="954"/>
                    <a:pt x="1825" y="892"/>
                  </a:cubicBezTo>
                  <a:cubicBezTo>
                    <a:pt x="1824" y="873"/>
                    <a:pt x="1824" y="847"/>
                    <a:pt x="1817" y="849"/>
                  </a:cubicBezTo>
                  <a:cubicBezTo>
                    <a:pt x="1815" y="849"/>
                    <a:pt x="1815" y="851"/>
                    <a:pt x="1813" y="851"/>
                  </a:cubicBezTo>
                  <a:close/>
                  <a:moveTo>
                    <a:pt x="1782" y="687"/>
                  </a:moveTo>
                  <a:cubicBezTo>
                    <a:pt x="1776" y="668"/>
                    <a:pt x="1754" y="664"/>
                    <a:pt x="1744" y="649"/>
                  </a:cubicBezTo>
                  <a:cubicBezTo>
                    <a:pt x="1643" y="608"/>
                    <a:pt x="1542" y="575"/>
                    <a:pt x="1437" y="547"/>
                  </a:cubicBezTo>
                  <a:cubicBezTo>
                    <a:pt x="1431" y="547"/>
                    <a:pt x="1431" y="552"/>
                    <a:pt x="1425" y="551"/>
                  </a:cubicBezTo>
                  <a:cubicBezTo>
                    <a:pt x="1391" y="535"/>
                    <a:pt x="1353" y="541"/>
                    <a:pt x="1311" y="544"/>
                  </a:cubicBezTo>
                  <a:cubicBezTo>
                    <a:pt x="1276" y="546"/>
                    <a:pt x="1242" y="555"/>
                    <a:pt x="1207" y="557"/>
                  </a:cubicBezTo>
                  <a:cubicBezTo>
                    <a:pt x="1179" y="560"/>
                    <a:pt x="1153" y="572"/>
                    <a:pt x="1127" y="581"/>
                  </a:cubicBezTo>
                  <a:cubicBezTo>
                    <a:pt x="1108" y="587"/>
                    <a:pt x="1091" y="590"/>
                    <a:pt x="1078" y="602"/>
                  </a:cubicBezTo>
                  <a:cubicBezTo>
                    <a:pt x="1076" y="614"/>
                    <a:pt x="1065" y="615"/>
                    <a:pt x="1060" y="624"/>
                  </a:cubicBezTo>
                  <a:cubicBezTo>
                    <a:pt x="1053" y="645"/>
                    <a:pt x="1053" y="654"/>
                    <a:pt x="1056" y="679"/>
                  </a:cubicBezTo>
                  <a:cubicBezTo>
                    <a:pt x="1060" y="682"/>
                    <a:pt x="1067" y="682"/>
                    <a:pt x="1068" y="687"/>
                  </a:cubicBezTo>
                  <a:cubicBezTo>
                    <a:pt x="1067" y="693"/>
                    <a:pt x="1070" y="694"/>
                    <a:pt x="1070" y="698"/>
                  </a:cubicBezTo>
                  <a:cubicBezTo>
                    <a:pt x="1089" y="715"/>
                    <a:pt x="1107" y="732"/>
                    <a:pt x="1129" y="745"/>
                  </a:cubicBezTo>
                  <a:cubicBezTo>
                    <a:pt x="1133" y="749"/>
                    <a:pt x="1138" y="752"/>
                    <a:pt x="1145" y="753"/>
                  </a:cubicBezTo>
                  <a:cubicBezTo>
                    <a:pt x="1191" y="788"/>
                    <a:pt x="1242" y="826"/>
                    <a:pt x="1303" y="845"/>
                  </a:cubicBezTo>
                  <a:cubicBezTo>
                    <a:pt x="1312" y="848"/>
                    <a:pt x="1324" y="846"/>
                    <a:pt x="1331" y="855"/>
                  </a:cubicBezTo>
                  <a:cubicBezTo>
                    <a:pt x="1325" y="867"/>
                    <a:pt x="1304" y="859"/>
                    <a:pt x="1294" y="855"/>
                  </a:cubicBezTo>
                  <a:cubicBezTo>
                    <a:pt x="1280" y="851"/>
                    <a:pt x="1263" y="844"/>
                    <a:pt x="1254" y="840"/>
                  </a:cubicBezTo>
                  <a:cubicBezTo>
                    <a:pt x="1189" y="807"/>
                    <a:pt x="1125" y="754"/>
                    <a:pt x="1070" y="714"/>
                  </a:cubicBezTo>
                  <a:cubicBezTo>
                    <a:pt x="1066" y="714"/>
                    <a:pt x="1060" y="699"/>
                    <a:pt x="1058" y="708"/>
                  </a:cubicBezTo>
                  <a:cubicBezTo>
                    <a:pt x="1056" y="725"/>
                    <a:pt x="1057" y="734"/>
                    <a:pt x="1056" y="757"/>
                  </a:cubicBezTo>
                  <a:cubicBezTo>
                    <a:pt x="1072" y="760"/>
                    <a:pt x="1072" y="771"/>
                    <a:pt x="1090" y="775"/>
                  </a:cubicBezTo>
                  <a:cubicBezTo>
                    <a:pt x="1114" y="807"/>
                    <a:pt x="1161" y="816"/>
                    <a:pt x="1188" y="845"/>
                  </a:cubicBezTo>
                  <a:cubicBezTo>
                    <a:pt x="1240" y="869"/>
                    <a:pt x="1281" y="902"/>
                    <a:pt x="1333" y="926"/>
                  </a:cubicBezTo>
                  <a:cubicBezTo>
                    <a:pt x="1331" y="905"/>
                    <a:pt x="1337" y="892"/>
                    <a:pt x="1346" y="883"/>
                  </a:cubicBezTo>
                  <a:cubicBezTo>
                    <a:pt x="1403" y="851"/>
                    <a:pt x="1474" y="841"/>
                    <a:pt x="1535" y="822"/>
                  </a:cubicBezTo>
                  <a:cubicBezTo>
                    <a:pt x="1537" y="824"/>
                    <a:pt x="1542" y="824"/>
                    <a:pt x="1546" y="824"/>
                  </a:cubicBezTo>
                  <a:cubicBezTo>
                    <a:pt x="1554" y="821"/>
                    <a:pt x="1553" y="814"/>
                    <a:pt x="1562" y="818"/>
                  </a:cubicBezTo>
                  <a:cubicBezTo>
                    <a:pt x="1628" y="789"/>
                    <a:pt x="1694" y="772"/>
                    <a:pt x="1762" y="745"/>
                  </a:cubicBezTo>
                  <a:cubicBezTo>
                    <a:pt x="1776" y="744"/>
                    <a:pt x="1792" y="735"/>
                    <a:pt x="1807" y="730"/>
                  </a:cubicBezTo>
                  <a:cubicBezTo>
                    <a:pt x="1815" y="729"/>
                    <a:pt x="1814" y="737"/>
                    <a:pt x="1823" y="736"/>
                  </a:cubicBezTo>
                  <a:cubicBezTo>
                    <a:pt x="1823" y="711"/>
                    <a:pt x="1803" y="695"/>
                    <a:pt x="1782" y="687"/>
                  </a:cubicBezTo>
                  <a:close/>
                  <a:moveTo>
                    <a:pt x="1399" y="932"/>
                  </a:moveTo>
                  <a:cubicBezTo>
                    <a:pt x="1421" y="930"/>
                    <a:pt x="1434" y="916"/>
                    <a:pt x="1454" y="910"/>
                  </a:cubicBezTo>
                  <a:cubicBezTo>
                    <a:pt x="1467" y="906"/>
                    <a:pt x="1483" y="904"/>
                    <a:pt x="1497" y="900"/>
                  </a:cubicBezTo>
                  <a:cubicBezTo>
                    <a:pt x="1520" y="894"/>
                    <a:pt x="1538" y="878"/>
                    <a:pt x="1558" y="887"/>
                  </a:cubicBezTo>
                  <a:cubicBezTo>
                    <a:pt x="1579" y="879"/>
                    <a:pt x="1595" y="867"/>
                    <a:pt x="1617" y="859"/>
                  </a:cubicBezTo>
                  <a:cubicBezTo>
                    <a:pt x="1623" y="857"/>
                    <a:pt x="1634" y="858"/>
                    <a:pt x="1640" y="855"/>
                  </a:cubicBezTo>
                  <a:cubicBezTo>
                    <a:pt x="1677" y="842"/>
                    <a:pt x="1709" y="819"/>
                    <a:pt x="1740" y="806"/>
                  </a:cubicBezTo>
                  <a:cubicBezTo>
                    <a:pt x="1767" y="795"/>
                    <a:pt x="1795" y="790"/>
                    <a:pt x="1815" y="769"/>
                  </a:cubicBezTo>
                  <a:cubicBezTo>
                    <a:pt x="1819" y="764"/>
                    <a:pt x="1813" y="757"/>
                    <a:pt x="1811" y="751"/>
                  </a:cubicBezTo>
                  <a:cubicBezTo>
                    <a:pt x="1789" y="749"/>
                    <a:pt x="1770" y="762"/>
                    <a:pt x="1750" y="769"/>
                  </a:cubicBezTo>
                  <a:cubicBezTo>
                    <a:pt x="1738" y="773"/>
                    <a:pt x="1724" y="774"/>
                    <a:pt x="1711" y="779"/>
                  </a:cubicBezTo>
                  <a:cubicBezTo>
                    <a:pt x="1699" y="783"/>
                    <a:pt x="1688" y="790"/>
                    <a:pt x="1676" y="794"/>
                  </a:cubicBezTo>
                  <a:cubicBezTo>
                    <a:pt x="1604" y="818"/>
                    <a:pt x="1520" y="838"/>
                    <a:pt x="1444" y="861"/>
                  </a:cubicBezTo>
                  <a:cubicBezTo>
                    <a:pt x="1434" y="864"/>
                    <a:pt x="1424" y="871"/>
                    <a:pt x="1413" y="875"/>
                  </a:cubicBezTo>
                  <a:cubicBezTo>
                    <a:pt x="1377" y="887"/>
                    <a:pt x="1329" y="896"/>
                    <a:pt x="1350" y="941"/>
                  </a:cubicBezTo>
                  <a:cubicBezTo>
                    <a:pt x="1366" y="943"/>
                    <a:pt x="1387" y="933"/>
                    <a:pt x="1399" y="932"/>
                  </a:cubicBezTo>
                  <a:close/>
                  <a:moveTo>
                    <a:pt x="1486" y="257"/>
                  </a:moveTo>
                  <a:cubicBezTo>
                    <a:pt x="1462" y="288"/>
                    <a:pt x="1451" y="328"/>
                    <a:pt x="1444" y="369"/>
                  </a:cubicBezTo>
                  <a:cubicBezTo>
                    <a:pt x="1436" y="423"/>
                    <a:pt x="1426" y="468"/>
                    <a:pt x="1429" y="522"/>
                  </a:cubicBezTo>
                  <a:cubicBezTo>
                    <a:pt x="1428" y="527"/>
                    <a:pt x="1420" y="524"/>
                    <a:pt x="1421" y="530"/>
                  </a:cubicBezTo>
                  <a:cubicBezTo>
                    <a:pt x="1430" y="530"/>
                    <a:pt x="1429" y="531"/>
                    <a:pt x="1437" y="530"/>
                  </a:cubicBezTo>
                  <a:cubicBezTo>
                    <a:pt x="1438" y="450"/>
                    <a:pt x="1457" y="328"/>
                    <a:pt x="1493" y="257"/>
                  </a:cubicBezTo>
                  <a:cubicBezTo>
                    <a:pt x="1491" y="257"/>
                    <a:pt x="1488" y="257"/>
                    <a:pt x="1486" y="257"/>
                  </a:cubicBezTo>
                  <a:close/>
                  <a:moveTo>
                    <a:pt x="1450" y="251"/>
                  </a:moveTo>
                  <a:cubicBezTo>
                    <a:pt x="1409" y="322"/>
                    <a:pt x="1399" y="427"/>
                    <a:pt x="1388" y="524"/>
                  </a:cubicBezTo>
                  <a:cubicBezTo>
                    <a:pt x="1396" y="524"/>
                    <a:pt x="1399" y="527"/>
                    <a:pt x="1413" y="528"/>
                  </a:cubicBezTo>
                  <a:cubicBezTo>
                    <a:pt x="1408" y="478"/>
                    <a:pt x="1423" y="435"/>
                    <a:pt x="1431" y="395"/>
                  </a:cubicBezTo>
                  <a:cubicBezTo>
                    <a:pt x="1440" y="344"/>
                    <a:pt x="1442" y="299"/>
                    <a:pt x="1466" y="259"/>
                  </a:cubicBezTo>
                  <a:cubicBezTo>
                    <a:pt x="1467" y="259"/>
                    <a:pt x="1468" y="259"/>
                    <a:pt x="1468" y="257"/>
                  </a:cubicBezTo>
                  <a:cubicBezTo>
                    <a:pt x="1460" y="257"/>
                    <a:pt x="1457" y="253"/>
                    <a:pt x="1450" y="251"/>
                  </a:cubicBezTo>
                  <a:close/>
                  <a:moveTo>
                    <a:pt x="1303" y="299"/>
                  </a:moveTo>
                  <a:cubicBezTo>
                    <a:pt x="1298" y="295"/>
                    <a:pt x="1293" y="295"/>
                    <a:pt x="1288" y="295"/>
                  </a:cubicBezTo>
                  <a:cubicBezTo>
                    <a:pt x="1247" y="292"/>
                    <a:pt x="1202" y="303"/>
                    <a:pt x="1156" y="306"/>
                  </a:cubicBezTo>
                  <a:cubicBezTo>
                    <a:pt x="1133" y="308"/>
                    <a:pt x="1111" y="315"/>
                    <a:pt x="1090" y="318"/>
                  </a:cubicBezTo>
                  <a:cubicBezTo>
                    <a:pt x="1065" y="321"/>
                    <a:pt x="1056" y="325"/>
                    <a:pt x="1041" y="328"/>
                  </a:cubicBezTo>
                  <a:cubicBezTo>
                    <a:pt x="1021" y="331"/>
                    <a:pt x="999" y="332"/>
                    <a:pt x="982" y="334"/>
                  </a:cubicBezTo>
                  <a:cubicBezTo>
                    <a:pt x="941" y="338"/>
                    <a:pt x="901" y="355"/>
                    <a:pt x="860" y="363"/>
                  </a:cubicBezTo>
                  <a:cubicBezTo>
                    <a:pt x="838" y="368"/>
                    <a:pt x="816" y="368"/>
                    <a:pt x="794" y="371"/>
                  </a:cubicBezTo>
                  <a:cubicBezTo>
                    <a:pt x="769" y="374"/>
                    <a:pt x="747" y="383"/>
                    <a:pt x="721" y="381"/>
                  </a:cubicBezTo>
                  <a:cubicBezTo>
                    <a:pt x="694" y="391"/>
                    <a:pt x="661" y="396"/>
                    <a:pt x="633" y="400"/>
                  </a:cubicBezTo>
                  <a:cubicBezTo>
                    <a:pt x="575" y="410"/>
                    <a:pt x="522" y="402"/>
                    <a:pt x="478" y="416"/>
                  </a:cubicBezTo>
                  <a:cubicBezTo>
                    <a:pt x="474" y="422"/>
                    <a:pt x="475" y="433"/>
                    <a:pt x="472" y="440"/>
                  </a:cubicBezTo>
                  <a:cubicBezTo>
                    <a:pt x="481" y="447"/>
                    <a:pt x="491" y="442"/>
                    <a:pt x="498" y="449"/>
                  </a:cubicBezTo>
                  <a:cubicBezTo>
                    <a:pt x="553" y="440"/>
                    <a:pt x="592" y="435"/>
                    <a:pt x="654" y="432"/>
                  </a:cubicBezTo>
                  <a:cubicBezTo>
                    <a:pt x="716" y="429"/>
                    <a:pt x="754" y="413"/>
                    <a:pt x="800" y="404"/>
                  </a:cubicBezTo>
                  <a:cubicBezTo>
                    <a:pt x="829" y="399"/>
                    <a:pt x="860" y="399"/>
                    <a:pt x="888" y="393"/>
                  </a:cubicBezTo>
                  <a:cubicBezTo>
                    <a:pt x="1012" y="365"/>
                    <a:pt x="1148" y="335"/>
                    <a:pt x="1278" y="332"/>
                  </a:cubicBezTo>
                  <a:cubicBezTo>
                    <a:pt x="1306" y="331"/>
                    <a:pt x="1332" y="333"/>
                    <a:pt x="1356" y="320"/>
                  </a:cubicBezTo>
                  <a:cubicBezTo>
                    <a:pt x="1358" y="289"/>
                    <a:pt x="1323" y="295"/>
                    <a:pt x="1303" y="299"/>
                  </a:cubicBezTo>
                  <a:close/>
                  <a:moveTo>
                    <a:pt x="1329" y="943"/>
                  </a:moveTo>
                  <a:cubicBezTo>
                    <a:pt x="1298" y="918"/>
                    <a:pt x="1262" y="902"/>
                    <a:pt x="1227" y="883"/>
                  </a:cubicBezTo>
                  <a:cubicBezTo>
                    <a:pt x="1190" y="862"/>
                    <a:pt x="1156" y="838"/>
                    <a:pt x="1121" y="816"/>
                  </a:cubicBezTo>
                  <a:cubicBezTo>
                    <a:pt x="1100" y="803"/>
                    <a:pt x="1081" y="785"/>
                    <a:pt x="1054" y="783"/>
                  </a:cubicBezTo>
                  <a:cubicBezTo>
                    <a:pt x="1055" y="790"/>
                    <a:pt x="1060" y="793"/>
                    <a:pt x="1058" y="802"/>
                  </a:cubicBezTo>
                  <a:cubicBezTo>
                    <a:pt x="1080" y="806"/>
                    <a:pt x="1086" y="826"/>
                    <a:pt x="1109" y="828"/>
                  </a:cubicBezTo>
                  <a:cubicBezTo>
                    <a:pt x="1116" y="846"/>
                    <a:pt x="1144" y="853"/>
                    <a:pt x="1158" y="857"/>
                  </a:cubicBezTo>
                  <a:cubicBezTo>
                    <a:pt x="1188" y="894"/>
                    <a:pt x="1263" y="915"/>
                    <a:pt x="1294" y="953"/>
                  </a:cubicBezTo>
                  <a:cubicBezTo>
                    <a:pt x="1307" y="969"/>
                    <a:pt x="1303" y="996"/>
                    <a:pt x="1303" y="1022"/>
                  </a:cubicBezTo>
                  <a:cubicBezTo>
                    <a:pt x="1303" y="1069"/>
                    <a:pt x="1297" y="1107"/>
                    <a:pt x="1295" y="1157"/>
                  </a:cubicBezTo>
                  <a:cubicBezTo>
                    <a:pt x="1305" y="1171"/>
                    <a:pt x="1298" y="1193"/>
                    <a:pt x="1297" y="1212"/>
                  </a:cubicBezTo>
                  <a:cubicBezTo>
                    <a:pt x="1295" y="1256"/>
                    <a:pt x="1297" y="1304"/>
                    <a:pt x="1292" y="1351"/>
                  </a:cubicBezTo>
                  <a:cubicBezTo>
                    <a:pt x="1290" y="1370"/>
                    <a:pt x="1280" y="1396"/>
                    <a:pt x="1301" y="1404"/>
                  </a:cubicBezTo>
                  <a:cubicBezTo>
                    <a:pt x="1310" y="1266"/>
                    <a:pt x="1326" y="1111"/>
                    <a:pt x="1321" y="973"/>
                  </a:cubicBezTo>
                  <a:cubicBezTo>
                    <a:pt x="1327" y="966"/>
                    <a:pt x="1327" y="952"/>
                    <a:pt x="1337" y="949"/>
                  </a:cubicBezTo>
                  <a:cubicBezTo>
                    <a:pt x="1338" y="949"/>
                    <a:pt x="1339" y="949"/>
                    <a:pt x="1339" y="947"/>
                  </a:cubicBezTo>
                  <a:cubicBezTo>
                    <a:pt x="1336" y="944"/>
                    <a:pt x="1331" y="945"/>
                    <a:pt x="1329" y="943"/>
                  </a:cubicBezTo>
                  <a:close/>
                  <a:moveTo>
                    <a:pt x="1197" y="263"/>
                  </a:moveTo>
                  <a:cubicBezTo>
                    <a:pt x="1160" y="244"/>
                    <a:pt x="1117" y="234"/>
                    <a:pt x="1076" y="220"/>
                  </a:cubicBezTo>
                  <a:cubicBezTo>
                    <a:pt x="1035" y="206"/>
                    <a:pt x="996" y="188"/>
                    <a:pt x="954" y="177"/>
                  </a:cubicBezTo>
                  <a:cubicBezTo>
                    <a:pt x="940" y="159"/>
                    <a:pt x="913" y="164"/>
                    <a:pt x="894" y="155"/>
                  </a:cubicBezTo>
                  <a:cubicBezTo>
                    <a:pt x="884" y="151"/>
                    <a:pt x="877" y="140"/>
                    <a:pt x="868" y="136"/>
                  </a:cubicBezTo>
                  <a:cubicBezTo>
                    <a:pt x="843" y="124"/>
                    <a:pt x="816" y="120"/>
                    <a:pt x="790" y="110"/>
                  </a:cubicBezTo>
                  <a:cubicBezTo>
                    <a:pt x="783" y="108"/>
                    <a:pt x="777" y="103"/>
                    <a:pt x="770" y="101"/>
                  </a:cubicBezTo>
                  <a:cubicBezTo>
                    <a:pt x="761" y="97"/>
                    <a:pt x="754" y="98"/>
                    <a:pt x="745" y="95"/>
                  </a:cubicBezTo>
                  <a:cubicBezTo>
                    <a:pt x="727" y="89"/>
                    <a:pt x="718" y="76"/>
                    <a:pt x="703" y="71"/>
                  </a:cubicBezTo>
                  <a:cubicBezTo>
                    <a:pt x="673" y="61"/>
                    <a:pt x="648" y="78"/>
                    <a:pt x="617" y="81"/>
                  </a:cubicBezTo>
                  <a:cubicBezTo>
                    <a:pt x="596" y="83"/>
                    <a:pt x="575" y="79"/>
                    <a:pt x="555" y="81"/>
                  </a:cubicBezTo>
                  <a:cubicBezTo>
                    <a:pt x="532" y="83"/>
                    <a:pt x="510" y="89"/>
                    <a:pt x="488" y="91"/>
                  </a:cubicBezTo>
                  <a:cubicBezTo>
                    <a:pt x="422" y="96"/>
                    <a:pt x="355" y="96"/>
                    <a:pt x="290" y="108"/>
                  </a:cubicBezTo>
                  <a:cubicBezTo>
                    <a:pt x="215" y="104"/>
                    <a:pt x="144" y="114"/>
                    <a:pt x="76" y="120"/>
                  </a:cubicBezTo>
                  <a:cubicBezTo>
                    <a:pt x="131" y="146"/>
                    <a:pt x="169" y="190"/>
                    <a:pt x="223" y="216"/>
                  </a:cubicBezTo>
                  <a:cubicBezTo>
                    <a:pt x="225" y="224"/>
                    <a:pt x="234" y="225"/>
                    <a:pt x="237" y="232"/>
                  </a:cubicBezTo>
                  <a:cubicBezTo>
                    <a:pt x="277" y="249"/>
                    <a:pt x="298" y="284"/>
                    <a:pt x="343" y="297"/>
                  </a:cubicBezTo>
                  <a:cubicBezTo>
                    <a:pt x="387" y="330"/>
                    <a:pt x="430" y="363"/>
                    <a:pt x="484" y="387"/>
                  </a:cubicBezTo>
                  <a:cubicBezTo>
                    <a:pt x="487" y="390"/>
                    <a:pt x="492" y="392"/>
                    <a:pt x="492" y="398"/>
                  </a:cubicBezTo>
                  <a:cubicBezTo>
                    <a:pt x="552" y="385"/>
                    <a:pt x="620" y="388"/>
                    <a:pt x="686" y="375"/>
                  </a:cubicBezTo>
                  <a:cubicBezTo>
                    <a:pt x="710" y="366"/>
                    <a:pt x="733" y="362"/>
                    <a:pt x="762" y="357"/>
                  </a:cubicBezTo>
                  <a:cubicBezTo>
                    <a:pt x="781" y="354"/>
                    <a:pt x="803" y="356"/>
                    <a:pt x="823" y="353"/>
                  </a:cubicBezTo>
                  <a:cubicBezTo>
                    <a:pt x="827" y="353"/>
                    <a:pt x="829" y="349"/>
                    <a:pt x="835" y="348"/>
                  </a:cubicBezTo>
                  <a:cubicBezTo>
                    <a:pt x="873" y="340"/>
                    <a:pt x="917" y="326"/>
                    <a:pt x="952" y="320"/>
                  </a:cubicBezTo>
                  <a:cubicBezTo>
                    <a:pt x="991" y="314"/>
                    <a:pt x="1020" y="310"/>
                    <a:pt x="1048" y="306"/>
                  </a:cubicBezTo>
                  <a:cubicBezTo>
                    <a:pt x="1103" y="299"/>
                    <a:pt x="1156" y="290"/>
                    <a:pt x="1205" y="275"/>
                  </a:cubicBezTo>
                  <a:cubicBezTo>
                    <a:pt x="1212" y="282"/>
                    <a:pt x="1233" y="279"/>
                    <a:pt x="1241" y="275"/>
                  </a:cubicBezTo>
                  <a:cubicBezTo>
                    <a:pt x="1227" y="270"/>
                    <a:pt x="1216" y="263"/>
                    <a:pt x="1197" y="263"/>
                  </a:cubicBezTo>
                  <a:close/>
                  <a:moveTo>
                    <a:pt x="474" y="504"/>
                  </a:moveTo>
                  <a:cubicBezTo>
                    <a:pt x="480" y="550"/>
                    <a:pt x="456" y="622"/>
                    <a:pt x="478" y="683"/>
                  </a:cubicBezTo>
                  <a:cubicBezTo>
                    <a:pt x="517" y="692"/>
                    <a:pt x="566" y="685"/>
                    <a:pt x="605" y="671"/>
                  </a:cubicBezTo>
                  <a:cubicBezTo>
                    <a:pt x="619" y="678"/>
                    <a:pt x="632" y="667"/>
                    <a:pt x="647" y="665"/>
                  </a:cubicBezTo>
                  <a:cubicBezTo>
                    <a:pt x="684" y="660"/>
                    <a:pt x="732" y="664"/>
                    <a:pt x="770" y="657"/>
                  </a:cubicBezTo>
                  <a:cubicBezTo>
                    <a:pt x="779" y="656"/>
                    <a:pt x="786" y="650"/>
                    <a:pt x="794" y="649"/>
                  </a:cubicBezTo>
                  <a:cubicBezTo>
                    <a:pt x="831" y="645"/>
                    <a:pt x="861" y="641"/>
                    <a:pt x="896" y="638"/>
                  </a:cubicBezTo>
                  <a:cubicBezTo>
                    <a:pt x="921" y="625"/>
                    <a:pt x="971" y="624"/>
                    <a:pt x="1005" y="622"/>
                  </a:cubicBezTo>
                  <a:cubicBezTo>
                    <a:pt x="1021" y="613"/>
                    <a:pt x="1037" y="614"/>
                    <a:pt x="1054" y="608"/>
                  </a:cubicBezTo>
                  <a:cubicBezTo>
                    <a:pt x="1074" y="588"/>
                    <a:pt x="1091" y="566"/>
                    <a:pt x="1109" y="546"/>
                  </a:cubicBezTo>
                  <a:cubicBezTo>
                    <a:pt x="1136" y="475"/>
                    <a:pt x="1176" y="417"/>
                    <a:pt x="1211" y="353"/>
                  </a:cubicBezTo>
                  <a:cubicBezTo>
                    <a:pt x="1119" y="362"/>
                    <a:pt x="1032" y="384"/>
                    <a:pt x="949" y="398"/>
                  </a:cubicBezTo>
                  <a:cubicBezTo>
                    <a:pt x="885" y="410"/>
                    <a:pt x="820" y="417"/>
                    <a:pt x="758" y="432"/>
                  </a:cubicBezTo>
                  <a:cubicBezTo>
                    <a:pt x="671" y="453"/>
                    <a:pt x="577" y="446"/>
                    <a:pt x="480" y="459"/>
                  </a:cubicBezTo>
                  <a:cubicBezTo>
                    <a:pt x="485" y="476"/>
                    <a:pt x="474" y="497"/>
                    <a:pt x="474" y="504"/>
                  </a:cubicBezTo>
                  <a:close/>
                  <a:moveTo>
                    <a:pt x="945" y="1631"/>
                  </a:moveTo>
                  <a:cubicBezTo>
                    <a:pt x="957" y="1665"/>
                    <a:pt x="1077" y="1634"/>
                    <a:pt x="1082" y="1612"/>
                  </a:cubicBezTo>
                  <a:cubicBezTo>
                    <a:pt x="1086" y="1594"/>
                    <a:pt x="1065" y="1589"/>
                    <a:pt x="1054" y="1579"/>
                  </a:cubicBezTo>
                  <a:cubicBezTo>
                    <a:pt x="1068" y="1620"/>
                    <a:pt x="1002" y="1625"/>
                    <a:pt x="978" y="1610"/>
                  </a:cubicBezTo>
                  <a:cubicBezTo>
                    <a:pt x="970" y="1601"/>
                    <a:pt x="983" y="1587"/>
                    <a:pt x="980" y="1582"/>
                  </a:cubicBezTo>
                  <a:cubicBezTo>
                    <a:pt x="968" y="1586"/>
                    <a:pt x="965" y="1587"/>
                    <a:pt x="954" y="1590"/>
                  </a:cubicBezTo>
                  <a:cubicBezTo>
                    <a:pt x="945" y="1607"/>
                    <a:pt x="940" y="1619"/>
                    <a:pt x="945" y="1631"/>
                  </a:cubicBezTo>
                  <a:close/>
                  <a:moveTo>
                    <a:pt x="1037" y="1071"/>
                  </a:moveTo>
                  <a:cubicBezTo>
                    <a:pt x="1035" y="1034"/>
                    <a:pt x="1039" y="998"/>
                    <a:pt x="1041" y="961"/>
                  </a:cubicBezTo>
                  <a:cubicBezTo>
                    <a:pt x="1044" y="890"/>
                    <a:pt x="1038" y="820"/>
                    <a:pt x="1041" y="753"/>
                  </a:cubicBezTo>
                  <a:cubicBezTo>
                    <a:pt x="1042" y="711"/>
                    <a:pt x="1044" y="676"/>
                    <a:pt x="1039" y="634"/>
                  </a:cubicBezTo>
                  <a:cubicBezTo>
                    <a:pt x="1025" y="638"/>
                    <a:pt x="1011" y="643"/>
                    <a:pt x="996" y="646"/>
                  </a:cubicBezTo>
                  <a:cubicBezTo>
                    <a:pt x="1002" y="762"/>
                    <a:pt x="1000" y="910"/>
                    <a:pt x="996" y="1041"/>
                  </a:cubicBezTo>
                  <a:cubicBezTo>
                    <a:pt x="994" y="1075"/>
                    <a:pt x="996" y="1108"/>
                    <a:pt x="996" y="1141"/>
                  </a:cubicBezTo>
                  <a:cubicBezTo>
                    <a:pt x="995" y="1177"/>
                    <a:pt x="989" y="1213"/>
                    <a:pt x="990" y="1247"/>
                  </a:cubicBezTo>
                  <a:cubicBezTo>
                    <a:pt x="990" y="1272"/>
                    <a:pt x="995" y="1297"/>
                    <a:pt x="996" y="1322"/>
                  </a:cubicBezTo>
                  <a:cubicBezTo>
                    <a:pt x="998" y="1399"/>
                    <a:pt x="1001" y="1475"/>
                    <a:pt x="996" y="1551"/>
                  </a:cubicBezTo>
                  <a:cubicBezTo>
                    <a:pt x="1013" y="1551"/>
                    <a:pt x="1027" y="1546"/>
                    <a:pt x="1041" y="1541"/>
                  </a:cubicBezTo>
                  <a:cubicBezTo>
                    <a:pt x="1032" y="1385"/>
                    <a:pt x="1044" y="1224"/>
                    <a:pt x="1037" y="1071"/>
                  </a:cubicBezTo>
                  <a:close/>
                  <a:moveTo>
                    <a:pt x="994" y="1567"/>
                  </a:moveTo>
                  <a:cubicBezTo>
                    <a:pt x="997" y="1574"/>
                    <a:pt x="1012" y="1570"/>
                    <a:pt x="1009" y="1582"/>
                  </a:cubicBezTo>
                  <a:cubicBezTo>
                    <a:pt x="1003" y="1583"/>
                    <a:pt x="998" y="1582"/>
                    <a:pt x="994" y="1581"/>
                  </a:cubicBezTo>
                  <a:cubicBezTo>
                    <a:pt x="994" y="1587"/>
                    <a:pt x="992" y="1596"/>
                    <a:pt x="996" y="1600"/>
                  </a:cubicBezTo>
                  <a:cubicBezTo>
                    <a:pt x="1007" y="1599"/>
                    <a:pt x="1024" y="1606"/>
                    <a:pt x="1035" y="1596"/>
                  </a:cubicBezTo>
                  <a:cubicBezTo>
                    <a:pt x="1037" y="1580"/>
                    <a:pt x="1039" y="1577"/>
                    <a:pt x="1039" y="1559"/>
                  </a:cubicBezTo>
                  <a:cubicBezTo>
                    <a:pt x="1022" y="1563"/>
                    <a:pt x="1004" y="1560"/>
                    <a:pt x="994" y="1567"/>
                  </a:cubicBezTo>
                  <a:close/>
                  <a:moveTo>
                    <a:pt x="945" y="1157"/>
                  </a:moveTo>
                  <a:cubicBezTo>
                    <a:pt x="954" y="1161"/>
                    <a:pt x="962" y="1164"/>
                    <a:pt x="976" y="1167"/>
                  </a:cubicBezTo>
                  <a:cubicBezTo>
                    <a:pt x="977" y="1031"/>
                    <a:pt x="994" y="879"/>
                    <a:pt x="980" y="759"/>
                  </a:cubicBezTo>
                  <a:cubicBezTo>
                    <a:pt x="973" y="897"/>
                    <a:pt x="952" y="1022"/>
                    <a:pt x="945" y="1157"/>
                  </a:cubicBezTo>
                  <a:close/>
                  <a:moveTo>
                    <a:pt x="735" y="1114"/>
                  </a:moveTo>
                  <a:cubicBezTo>
                    <a:pt x="736" y="1093"/>
                    <a:pt x="726" y="1082"/>
                    <a:pt x="709" y="1079"/>
                  </a:cubicBezTo>
                  <a:cubicBezTo>
                    <a:pt x="701" y="1113"/>
                    <a:pt x="655" y="1099"/>
                    <a:pt x="643" y="1077"/>
                  </a:cubicBezTo>
                  <a:cubicBezTo>
                    <a:pt x="632" y="1086"/>
                    <a:pt x="630" y="1099"/>
                    <a:pt x="633" y="1114"/>
                  </a:cubicBezTo>
                  <a:cubicBezTo>
                    <a:pt x="657" y="1118"/>
                    <a:pt x="712" y="1141"/>
                    <a:pt x="735" y="1114"/>
                  </a:cubicBezTo>
                  <a:close/>
                  <a:moveTo>
                    <a:pt x="698" y="687"/>
                  </a:moveTo>
                  <a:cubicBezTo>
                    <a:pt x="682" y="685"/>
                    <a:pt x="676" y="685"/>
                    <a:pt x="662" y="687"/>
                  </a:cubicBezTo>
                  <a:cubicBezTo>
                    <a:pt x="651" y="801"/>
                    <a:pt x="668" y="944"/>
                    <a:pt x="662" y="1059"/>
                  </a:cubicBezTo>
                  <a:cubicBezTo>
                    <a:pt x="677" y="1059"/>
                    <a:pt x="690" y="1056"/>
                    <a:pt x="696" y="1051"/>
                  </a:cubicBezTo>
                  <a:cubicBezTo>
                    <a:pt x="703" y="918"/>
                    <a:pt x="700" y="827"/>
                    <a:pt x="698" y="687"/>
                  </a:cubicBezTo>
                  <a:close/>
                  <a:moveTo>
                    <a:pt x="664" y="1077"/>
                  </a:moveTo>
                  <a:cubicBezTo>
                    <a:pt x="669" y="1083"/>
                    <a:pt x="682" y="1087"/>
                    <a:pt x="692" y="1083"/>
                  </a:cubicBezTo>
                  <a:cubicBezTo>
                    <a:pt x="691" y="1078"/>
                    <a:pt x="695" y="1078"/>
                    <a:pt x="694" y="1073"/>
                  </a:cubicBezTo>
                  <a:cubicBezTo>
                    <a:pt x="686" y="1069"/>
                    <a:pt x="671" y="1068"/>
                    <a:pt x="664" y="1077"/>
                  </a:cubicBezTo>
                  <a:close/>
                  <a:moveTo>
                    <a:pt x="421" y="1724"/>
                  </a:moveTo>
                  <a:cubicBezTo>
                    <a:pt x="420" y="1714"/>
                    <a:pt x="411" y="1713"/>
                    <a:pt x="402" y="1716"/>
                  </a:cubicBezTo>
                  <a:cubicBezTo>
                    <a:pt x="396" y="1725"/>
                    <a:pt x="398" y="1734"/>
                    <a:pt x="404" y="1741"/>
                  </a:cubicBezTo>
                  <a:cubicBezTo>
                    <a:pt x="420" y="1740"/>
                    <a:pt x="430" y="1755"/>
                    <a:pt x="445" y="1759"/>
                  </a:cubicBezTo>
                  <a:cubicBezTo>
                    <a:pt x="477" y="1768"/>
                    <a:pt x="509" y="1751"/>
                    <a:pt x="537" y="1741"/>
                  </a:cubicBezTo>
                  <a:cubicBezTo>
                    <a:pt x="544" y="1727"/>
                    <a:pt x="531" y="1723"/>
                    <a:pt x="523" y="1718"/>
                  </a:cubicBezTo>
                  <a:cubicBezTo>
                    <a:pt x="520" y="1721"/>
                    <a:pt x="523" y="1732"/>
                    <a:pt x="517" y="1733"/>
                  </a:cubicBezTo>
                  <a:cubicBezTo>
                    <a:pt x="509" y="1735"/>
                    <a:pt x="508" y="1729"/>
                    <a:pt x="506" y="1726"/>
                  </a:cubicBezTo>
                  <a:cubicBezTo>
                    <a:pt x="477" y="1740"/>
                    <a:pt x="451" y="1733"/>
                    <a:pt x="421" y="1724"/>
                  </a:cubicBezTo>
                  <a:close/>
                  <a:moveTo>
                    <a:pt x="498" y="1302"/>
                  </a:moveTo>
                  <a:cubicBezTo>
                    <a:pt x="499" y="1252"/>
                    <a:pt x="505" y="1203"/>
                    <a:pt x="506" y="1153"/>
                  </a:cubicBezTo>
                  <a:cubicBezTo>
                    <a:pt x="507" y="1088"/>
                    <a:pt x="513" y="1035"/>
                    <a:pt x="515" y="959"/>
                  </a:cubicBezTo>
                  <a:cubicBezTo>
                    <a:pt x="518" y="865"/>
                    <a:pt x="518" y="784"/>
                    <a:pt x="517" y="712"/>
                  </a:cubicBezTo>
                  <a:cubicBezTo>
                    <a:pt x="508" y="707"/>
                    <a:pt x="475" y="718"/>
                    <a:pt x="458" y="704"/>
                  </a:cubicBezTo>
                  <a:cubicBezTo>
                    <a:pt x="457" y="750"/>
                    <a:pt x="461" y="785"/>
                    <a:pt x="462" y="826"/>
                  </a:cubicBezTo>
                  <a:cubicBezTo>
                    <a:pt x="465" y="893"/>
                    <a:pt x="467" y="964"/>
                    <a:pt x="466" y="1028"/>
                  </a:cubicBezTo>
                  <a:cubicBezTo>
                    <a:pt x="466" y="1066"/>
                    <a:pt x="466" y="1134"/>
                    <a:pt x="462" y="1188"/>
                  </a:cubicBezTo>
                  <a:cubicBezTo>
                    <a:pt x="460" y="1228"/>
                    <a:pt x="453" y="1266"/>
                    <a:pt x="455" y="1304"/>
                  </a:cubicBezTo>
                  <a:cubicBezTo>
                    <a:pt x="456" y="1353"/>
                    <a:pt x="451" y="1401"/>
                    <a:pt x="453" y="1451"/>
                  </a:cubicBezTo>
                  <a:cubicBezTo>
                    <a:pt x="456" y="1521"/>
                    <a:pt x="439" y="1591"/>
                    <a:pt x="443" y="1655"/>
                  </a:cubicBezTo>
                  <a:cubicBezTo>
                    <a:pt x="464" y="1661"/>
                    <a:pt x="483" y="1662"/>
                    <a:pt x="502" y="1647"/>
                  </a:cubicBezTo>
                  <a:cubicBezTo>
                    <a:pt x="502" y="1524"/>
                    <a:pt x="494" y="1411"/>
                    <a:pt x="498" y="1302"/>
                  </a:cubicBezTo>
                  <a:close/>
                  <a:moveTo>
                    <a:pt x="502" y="1671"/>
                  </a:moveTo>
                  <a:cubicBezTo>
                    <a:pt x="482" y="1673"/>
                    <a:pt x="468" y="1683"/>
                    <a:pt x="443" y="1673"/>
                  </a:cubicBezTo>
                  <a:cubicBezTo>
                    <a:pt x="438" y="1682"/>
                    <a:pt x="438" y="1696"/>
                    <a:pt x="439" y="1710"/>
                  </a:cubicBezTo>
                  <a:cubicBezTo>
                    <a:pt x="457" y="1717"/>
                    <a:pt x="485" y="1719"/>
                    <a:pt x="504" y="1710"/>
                  </a:cubicBezTo>
                  <a:cubicBezTo>
                    <a:pt x="504" y="1697"/>
                    <a:pt x="505" y="1684"/>
                    <a:pt x="502" y="1671"/>
                  </a:cubicBezTo>
                  <a:close/>
                  <a:moveTo>
                    <a:pt x="447" y="387"/>
                  </a:moveTo>
                  <a:cubicBezTo>
                    <a:pt x="441" y="385"/>
                    <a:pt x="442" y="387"/>
                    <a:pt x="435" y="387"/>
                  </a:cubicBezTo>
                  <a:cubicBezTo>
                    <a:pt x="423" y="374"/>
                    <a:pt x="411" y="373"/>
                    <a:pt x="402" y="357"/>
                  </a:cubicBezTo>
                  <a:cubicBezTo>
                    <a:pt x="375" y="352"/>
                    <a:pt x="365" y="328"/>
                    <a:pt x="339" y="322"/>
                  </a:cubicBezTo>
                  <a:cubicBezTo>
                    <a:pt x="327" y="301"/>
                    <a:pt x="303" y="297"/>
                    <a:pt x="284" y="285"/>
                  </a:cubicBezTo>
                  <a:cubicBezTo>
                    <a:pt x="266" y="274"/>
                    <a:pt x="255" y="252"/>
                    <a:pt x="233" y="250"/>
                  </a:cubicBezTo>
                  <a:cubicBezTo>
                    <a:pt x="214" y="226"/>
                    <a:pt x="184" y="217"/>
                    <a:pt x="157" y="199"/>
                  </a:cubicBezTo>
                  <a:cubicBezTo>
                    <a:pt x="144" y="190"/>
                    <a:pt x="134" y="176"/>
                    <a:pt x="121" y="167"/>
                  </a:cubicBezTo>
                  <a:cubicBezTo>
                    <a:pt x="98" y="151"/>
                    <a:pt x="64" y="128"/>
                    <a:pt x="43" y="122"/>
                  </a:cubicBezTo>
                  <a:cubicBezTo>
                    <a:pt x="37" y="130"/>
                    <a:pt x="31" y="138"/>
                    <a:pt x="31" y="152"/>
                  </a:cubicBezTo>
                  <a:cubicBezTo>
                    <a:pt x="36" y="160"/>
                    <a:pt x="46" y="164"/>
                    <a:pt x="51" y="173"/>
                  </a:cubicBezTo>
                  <a:cubicBezTo>
                    <a:pt x="149" y="220"/>
                    <a:pt x="226" y="288"/>
                    <a:pt x="321" y="338"/>
                  </a:cubicBezTo>
                  <a:cubicBezTo>
                    <a:pt x="342" y="360"/>
                    <a:pt x="377" y="369"/>
                    <a:pt x="396" y="393"/>
                  </a:cubicBezTo>
                  <a:cubicBezTo>
                    <a:pt x="417" y="397"/>
                    <a:pt x="424" y="416"/>
                    <a:pt x="447" y="418"/>
                  </a:cubicBezTo>
                  <a:cubicBezTo>
                    <a:pt x="447" y="423"/>
                    <a:pt x="454" y="431"/>
                    <a:pt x="458" y="426"/>
                  </a:cubicBezTo>
                  <a:cubicBezTo>
                    <a:pt x="453" y="416"/>
                    <a:pt x="468" y="409"/>
                    <a:pt x="472" y="402"/>
                  </a:cubicBezTo>
                  <a:cubicBezTo>
                    <a:pt x="460" y="401"/>
                    <a:pt x="454" y="393"/>
                    <a:pt x="447" y="387"/>
                  </a:cubicBezTo>
                  <a:close/>
                  <a:moveTo>
                    <a:pt x="433" y="442"/>
                  </a:moveTo>
                  <a:cubicBezTo>
                    <a:pt x="384" y="405"/>
                    <a:pt x="350" y="377"/>
                    <a:pt x="296" y="348"/>
                  </a:cubicBezTo>
                  <a:cubicBezTo>
                    <a:pt x="243" y="302"/>
                    <a:pt x="184" y="264"/>
                    <a:pt x="119" y="230"/>
                  </a:cubicBezTo>
                  <a:cubicBezTo>
                    <a:pt x="113" y="223"/>
                    <a:pt x="104" y="209"/>
                    <a:pt x="92" y="214"/>
                  </a:cubicBezTo>
                  <a:cubicBezTo>
                    <a:pt x="101" y="243"/>
                    <a:pt x="98" y="273"/>
                    <a:pt x="98" y="306"/>
                  </a:cubicBezTo>
                  <a:cubicBezTo>
                    <a:pt x="97" y="322"/>
                    <a:pt x="103" y="337"/>
                    <a:pt x="104" y="351"/>
                  </a:cubicBezTo>
                  <a:cubicBezTo>
                    <a:pt x="104" y="367"/>
                    <a:pt x="99" y="386"/>
                    <a:pt x="104" y="400"/>
                  </a:cubicBezTo>
                  <a:cubicBezTo>
                    <a:pt x="108" y="412"/>
                    <a:pt x="123" y="419"/>
                    <a:pt x="131" y="430"/>
                  </a:cubicBezTo>
                  <a:cubicBezTo>
                    <a:pt x="135" y="434"/>
                    <a:pt x="135" y="441"/>
                    <a:pt x="139" y="446"/>
                  </a:cubicBezTo>
                  <a:cubicBezTo>
                    <a:pt x="150" y="460"/>
                    <a:pt x="171" y="468"/>
                    <a:pt x="188" y="481"/>
                  </a:cubicBezTo>
                  <a:cubicBezTo>
                    <a:pt x="198" y="489"/>
                    <a:pt x="209" y="501"/>
                    <a:pt x="215" y="504"/>
                  </a:cubicBezTo>
                  <a:cubicBezTo>
                    <a:pt x="219" y="506"/>
                    <a:pt x="224" y="504"/>
                    <a:pt x="227" y="506"/>
                  </a:cubicBezTo>
                  <a:cubicBezTo>
                    <a:pt x="235" y="512"/>
                    <a:pt x="242" y="523"/>
                    <a:pt x="251" y="530"/>
                  </a:cubicBezTo>
                  <a:cubicBezTo>
                    <a:pt x="315" y="584"/>
                    <a:pt x="389" y="640"/>
                    <a:pt x="458" y="679"/>
                  </a:cubicBezTo>
                  <a:cubicBezTo>
                    <a:pt x="440" y="605"/>
                    <a:pt x="450" y="545"/>
                    <a:pt x="449" y="477"/>
                  </a:cubicBezTo>
                  <a:cubicBezTo>
                    <a:pt x="456" y="468"/>
                    <a:pt x="458" y="463"/>
                    <a:pt x="458" y="449"/>
                  </a:cubicBezTo>
                  <a:cubicBezTo>
                    <a:pt x="445" y="448"/>
                    <a:pt x="445" y="440"/>
                    <a:pt x="433" y="442"/>
                  </a:cubicBezTo>
                  <a:close/>
                  <a:moveTo>
                    <a:pt x="296" y="587"/>
                  </a:moveTo>
                  <a:cubicBezTo>
                    <a:pt x="248" y="564"/>
                    <a:pt x="199" y="515"/>
                    <a:pt x="155" y="489"/>
                  </a:cubicBezTo>
                  <a:cubicBezTo>
                    <a:pt x="156" y="522"/>
                    <a:pt x="155" y="577"/>
                    <a:pt x="155" y="622"/>
                  </a:cubicBezTo>
                  <a:cubicBezTo>
                    <a:pt x="154" y="673"/>
                    <a:pt x="159" y="734"/>
                    <a:pt x="162" y="798"/>
                  </a:cubicBezTo>
                  <a:cubicBezTo>
                    <a:pt x="168" y="891"/>
                    <a:pt x="168" y="1009"/>
                    <a:pt x="172" y="1114"/>
                  </a:cubicBezTo>
                  <a:cubicBezTo>
                    <a:pt x="173" y="1134"/>
                    <a:pt x="171" y="1167"/>
                    <a:pt x="174" y="1181"/>
                  </a:cubicBezTo>
                  <a:cubicBezTo>
                    <a:pt x="177" y="1191"/>
                    <a:pt x="190" y="1198"/>
                    <a:pt x="190" y="1212"/>
                  </a:cubicBezTo>
                  <a:cubicBezTo>
                    <a:pt x="272" y="1310"/>
                    <a:pt x="353" y="1410"/>
                    <a:pt x="433" y="1510"/>
                  </a:cubicBezTo>
                  <a:cubicBezTo>
                    <a:pt x="439" y="1478"/>
                    <a:pt x="438" y="1447"/>
                    <a:pt x="437" y="1418"/>
                  </a:cubicBezTo>
                  <a:cubicBezTo>
                    <a:pt x="435" y="1366"/>
                    <a:pt x="439" y="1314"/>
                    <a:pt x="439" y="1265"/>
                  </a:cubicBezTo>
                  <a:cubicBezTo>
                    <a:pt x="439" y="1241"/>
                    <a:pt x="431" y="1218"/>
                    <a:pt x="443" y="1196"/>
                  </a:cubicBezTo>
                  <a:cubicBezTo>
                    <a:pt x="437" y="1154"/>
                    <a:pt x="444" y="1110"/>
                    <a:pt x="447" y="1071"/>
                  </a:cubicBezTo>
                  <a:cubicBezTo>
                    <a:pt x="450" y="1022"/>
                    <a:pt x="443" y="970"/>
                    <a:pt x="441" y="918"/>
                  </a:cubicBezTo>
                  <a:cubicBezTo>
                    <a:pt x="437" y="838"/>
                    <a:pt x="446" y="758"/>
                    <a:pt x="441" y="694"/>
                  </a:cubicBezTo>
                  <a:cubicBezTo>
                    <a:pt x="398" y="663"/>
                    <a:pt x="343" y="624"/>
                    <a:pt x="296" y="587"/>
                  </a:cubicBezTo>
                  <a:close/>
                  <a:moveTo>
                    <a:pt x="433" y="1530"/>
                  </a:moveTo>
                  <a:cubicBezTo>
                    <a:pt x="431" y="1529"/>
                    <a:pt x="429" y="1530"/>
                    <a:pt x="427" y="1530"/>
                  </a:cubicBezTo>
                  <a:cubicBezTo>
                    <a:pt x="415" y="1522"/>
                    <a:pt x="403" y="1499"/>
                    <a:pt x="392" y="1484"/>
                  </a:cubicBezTo>
                  <a:cubicBezTo>
                    <a:pt x="379" y="1468"/>
                    <a:pt x="370" y="1451"/>
                    <a:pt x="357" y="1439"/>
                  </a:cubicBezTo>
                  <a:cubicBezTo>
                    <a:pt x="339" y="1401"/>
                    <a:pt x="302" y="1374"/>
                    <a:pt x="274" y="1339"/>
                  </a:cubicBezTo>
                  <a:cubicBezTo>
                    <a:pt x="249" y="1308"/>
                    <a:pt x="227" y="1274"/>
                    <a:pt x="200" y="1245"/>
                  </a:cubicBezTo>
                  <a:cubicBezTo>
                    <a:pt x="180" y="1224"/>
                    <a:pt x="169" y="1193"/>
                    <a:pt x="151" y="1171"/>
                  </a:cubicBezTo>
                  <a:cubicBezTo>
                    <a:pt x="152" y="1194"/>
                    <a:pt x="168" y="1216"/>
                    <a:pt x="184" y="1230"/>
                  </a:cubicBezTo>
                  <a:cubicBezTo>
                    <a:pt x="182" y="1236"/>
                    <a:pt x="187" y="1237"/>
                    <a:pt x="186" y="1243"/>
                  </a:cubicBezTo>
                  <a:cubicBezTo>
                    <a:pt x="272" y="1347"/>
                    <a:pt x="347" y="1461"/>
                    <a:pt x="431" y="1567"/>
                  </a:cubicBezTo>
                  <a:cubicBezTo>
                    <a:pt x="431" y="1554"/>
                    <a:pt x="434" y="1544"/>
                    <a:pt x="433" y="1530"/>
                  </a:cubicBezTo>
                  <a:close/>
                  <a:moveTo>
                    <a:pt x="110" y="1283"/>
                  </a:moveTo>
                  <a:cubicBezTo>
                    <a:pt x="97" y="1285"/>
                    <a:pt x="96" y="1292"/>
                    <a:pt x="88" y="1294"/>
                  </a:cubicBezTo>
                  <a:cubicBezTo>
                    <a:pt x="95" y="1332"/>
                    <a:pt x="127" y="1321"/>
                    <a:pt x="159" y="1328"/>
                  </a:cubicBezTo>
                  <a:cubicBezTo>
                    <a:pt x="171" y="1317"/>
                    <a:pt x="179" y="1314"/>
                    <a:pt x="194" y="1306"/>
                  </a:cubicBezTo>
                  <a:cubicBezTo>
                    <a:pt x="192" y="1299"/>
                    <a:pt x="199" y="1293"/>
                    <a:pt x="196" y="1286"/>
                  </a:cubicBezTo>
                  <a:cubicBezTo>
                    <a:pt x="184" y="1310"/>
                    <a:pt x="119" y="1308"/>
                    <a:pt x="110" y="1283"/>
                  </a:cubicBezTo>
                  <a:close/>
                  <a:moveTo>
                    <a:pt x="176" y="1257"/>
                  </a:moveTo>
                  <a:cubicBezTo>
                    <a:pt x="161" y="1263"/>
                    <a:pt x="137" y="1261"/>
                    <a:pt x="125" y="1259"/>
                  </a:cubicBezTo>
                  <a:cubicBezTo>
                    <a:pt x="125" y="1266"/>
                    <a:pt x="119" y="1277"/>
                    <a:pt x="125" y="1288"/>
                  </a:cubicBezTo>
                  <a:cubicBezTo>
                    <a:pt x="149" y="1290"/>
                    <a:pt x="202" y="1288"/>
                    <a:pt x="176" y="1257"/>
                  </a:cubicBezTo>
                  <a:close/>
                  <a:moveTo>
                    <a:pt x="153" y="1049"/>
                  </a:moveTo>
                  <a:cubicBezTo>
                    <a:pt x="157" y="970"/>
                    <a:pt x="151" y="889"/>
                    <a:pt x="151" y="808"/>
                  </a:cubicBezTo>
                  <a:cubicBezTo>
                    <a:pt x="151" y="771"/>
                    <a:pt x="143" y="732"/>
                    <a:pt x="141" y="696"/>
                  </a:cubicBezTo>
                  <a:cubicBezTo>
                    <a:pt x="139" y="664"/>
                    <a:pt x="144" y="631"/>
                    <a:pt x="141" y="602"/>
                  </a:cubicBezTo>
                  <a:cubicBezTo>
                    <a:pt x="139" y="588"/>
                    <a:pt x="134" y="575"/>
                    <a:pt x="133" y="561"/>
                  </a:cubicBezTo>
                  <a:cubicBezTo>
                    <a:pt x="133" y="547"/>
                    <a:pt x="136" y="535"/>
                    <a:pt x="135" y="522"/>
                  </a:cubicBezTo>
                  <a:cubicBezTo>
                    <a:pt x="133" y="500"/>
                    <a:pt x="131" y="487"/>
                    <a:pt x="133" y="469"/>
                  </a:cubicBezTo>
                  <a:cubicBezTo>
                    <a:pt x="121" y="466"/>
                    <a:pt x="109" y="444"/>
                    <a:pt x="102" y="449"/>
                  </a:cubicBezTo>
                  <a:cubicBezTo>
                    <a:pt x="97" y="549"/>
                    <a:pt x="122" y="648"/>
                    <a:pt x="117" y="745"/>
                  </a:cubicBezTo>
                  <a:cubicBezTo>
                    <a:pt x="114" y="822"/>
                    <a:pt x="115" y="914"/>
                    <a:pt x="121" y="992"/>
                  </a:cubicBezTo>
                  <a:cubicBezTo>
                    <a:pt x="147" y="1059"/>
                    <a:pt x="112" y="1158"/>
                    <a:pt x="127" y="1236"/>
                  </a:cubicBezTo>
                  <a:cubicBezTo>
                    <a:pt x="139" y="1242"/>
                    <a:pt x="152" y="1237"/>
                    <a:pt x="161" y="1230"/>
                  </a:cubicBezTo>
                  <a:cubicBezTo>
                    <a:pt x="161" y="1220"/>
                    <a:pt x="139" y="1208"/>
                    <a:pt x="135" y="1190"/>
                  </a:cubicBezTo>
                  <a:cubicBezTo>
                    <a:pt x="133" y="1182"/>
                    <a:pt x="137" y="1155"/>
                    <a:pt x="141" y="1151"/>
                  </a:cubicBezTo>
                  <a:cubicBezTo>
                    <a:pt x="149" y="1144"/>
                    <a:pt x="160" y="1147"/>
                    <a:pt x="162" y="1157"/>
                  </a:cubicBezTo>
                  <a:cubicBezTo>
                    <a:pt x="159" y="1123"/>
                    <a:pt x="159" y="1090"/>
                    <a:pt x="153" y="10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Group 28"/>
          <p:cNvGrpSpPr>
            <a:grpSpLocks noChangeAspect="1"/>
          </p:cNvGrpSpPr>
          <p:nvPr/>
        </p:nvGrpSpPr>
        <p:grpSpPr bwMode="auto">
          <a:xfrm>
            <a:off x="683568" y="3436177"/>
            <a:ext cx="1988581" cy="1289050"/>
            <a:chOff x="738" y="214"/>
            <a:chExt cx="4284" cy="2777"/>
          </a:xfrm>
          <a:solidFill>
            <a:srgbClr val="FFFFFF">
              <a:alpha val="50000"/>
            </a:srgbClr>
          </a:solidFill>
        </p:grpSpPr>
        <p:sp>
          <p:nvSpPr>
            <p:cNvPr id="23" name="Freeform 29"/>
            <p:cNvSpPr/>
            <p:nvPr/>
          </p:nvSpPr>
          <p:spPr bwMode="auto">
            <a:xfrm>
              <a:off x="3284" y="464"/>
              <a:ext cx="321" cy="383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0"/>
            <p:cNvSpPr/>
            <p:nvPr/>
          </p:nvSpPr>
          <p:spPr bwMode="auto">
            <a:xfrm>
              <a:off x="3754" y="884"/>
              <a:ext cx="90" cy="76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1"/>
            <p:cNvSpPr/>
            <p:nvPr/>
          </p:nvSpPr>
          <p:spPr bwMode="auto">
            <a:xfrm>
              <a:off x="3735" y="984"/>
              <a:ext cx="111" cy="191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2"/>
            <p:cNvSpPr/>
            <p:nvPr/>
          </p:nvSpPr>
          <p:spPr bwMode="auto">
            <a:xfrm>
              <a:off x="3303" y="1064"/>
              <a:ext cx="170" cy="179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"/>
            <p:cNvSpPr/>
            <p:nvPr/>
          </p:nvSpPr>
          <p:spPr bwMode="auto">
            <a:xfrm>
              <a:off x="3615" y="1213"/>
              <a:ext cx="104" cy="99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4"/>
            <p:cNvSpPr/>
            <p:nvPr/>
          </p:nvSpPr>
          <p:spPr bwMode="auto">
            <a:xfrm>
              <a:off x="3522" y="1309"/>
              <a:ext cx="244" cy="168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5"/>
            <p:cNvSpPr>
              <a:spLocks noEditPoints="1"/>
            </p:cNvSpPr>
            <p:nvPr/>
          </p:nvSpPr>
          <p:spPr bwMode="auto">
            <a:xfrm>
              <a:off x="1328" y="1803"/>
              <a:ext cx="229" cy="284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1437" y="2046"/>
              <a:ext cx="127" cy="13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7"/>
            <p:cNvSpPr>
              <a:spLocks noEditPoints="1"/>
            </p:cNvSpPr>
            <p:nvPr/>
          </p:nvSpPr>
          <p:spPr bwMode="auto">
            <a:xfrm>
              <a:off x="738" y="214"/>
              <a:ext cx="4284" cy="2777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4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5" name="Freeform 6"/>
          <p:cNvSpPr>
            <a:spLocks noEditPoints="1"/>
          </p:cNvSpPr>
          <p:nvPr/>
        </p:nvSpPr>
        <p:spPr bwMode="auto">
          <a:xfrm>
            <a:off x="1043608" y="760759"/>
            <a:ext cx="622864" cy="399219"/>
          </a:xfrm>
          <a:custGeom>
            <a:avLst/>
            <a:gdLst>
              <a:gd name="T0" fmla="*/ 126 w 126"/>
              <a:gd name="T1" fmla="*/ 21 h 81"/>
              <a:gd name="T2" fmla="*/ 116 w 126"/>
              <a:gd name="T3" fmla="*/ 29 h 81"/>
              <a:gd name="T4" fmla="*/ 97 w 126"/>
              <a:gd name="T5" fmla="*/ 43 h 81"/>
              <a:gd name="T6" fmla="*/ 60 w 126"/>
              <a:gd name="T7" fmla="*/ 66 h 81"/>
              <a:gd name="T8" fmla="*/ 38 w 126"/>
              <a:gd name="T9" fmla="*/ 81 h 81"/>
              <a:gd name="T10" fmla="*/ 35 w 126"/>
              <a:gd name="T11" fmla="*/ 81 h 81"/>
              <a:gd name="T12" fmla="*/ 22 w 126"/>
              <a:gd name="T13" fmla="*/ 61 h 81"/>
              <a:gd name="T14" fmla="*/ 3 w 126"/>
              <a:gd name="T15" fmla="*/ 63 h 81"/>
              <a:gd name="T16" fmla="*/ 14 w 126"/>
              <a:gd name="T17" fmla="*/ 36 h 81"/>
              <a:gd name="T18" fmla="*/ 13 w 126"/>
              <a:gd name="T19" fmla="*/ 34 h 81"/>
              <a:gd name="T20" fmla="*/ 24 w 126"/>
              <a:gd name="T21" fmla="*/ 0 h 81"/>
              <a:gd name="T22" fmla="*/ 52 w 126"/>
              <a:gd name="T23" fmla="*/ 7 h 81"/>
              <a:gd name="T24" fmla="*/ 97 w 126"/>
              <a:gd name="T25" fmla="*/ 17 h 81"/>
              <a:gd name="T26" fmla="*/ 123 w 126"/>
              <a:gd name="T27" fmla="*/ 20 h 81"/>
              <a:gd name="T28" fmla="*/ 126 w 126"/>
              <a:gd name="T29" fmla="*/ 21 h 81"/>
              <a:gd name="T30" fmla="*/ 27 w 126"/>
              <a:gd name="T31" fmla="*/ 5 h 81"/>
              <a:gd name="T32" fmla="*/ 21 w 126"/>
              <a:gd name="T33" fmla="*/ 24 h 81"/>
              <a:gd name="T34" fmla="*/ 19 w 126"/>
              <a:gd name="T35" fmla="*/ 34 h 81"/>
              <a:gd name="T36" fmla="*/ 85 w 126"/>
              <a:gd name="T37" fmla="*/ 27 h 81"/>
              <a:gd name="T38" fmla="*/ 112 w 126"/>
              <a:gd name="T39" fmla="*/ 22 h 81"/>
              <a:gd name="T40" fmla="*/ 27 w 126"/>
              <a:gd name="T41" fmla="*/ 5 h 81"/>
              <a:gd name="T42" fmla="*/ 19 w 126"/>
              <a:gd name="T43" fmla="*/ 50 h 81"/>
              <a:gd name="T44" fmla="*/ 37 w 126"/>
              <a:gd name="T45" fmla="*/ 78 h 81"/>
              <a:gd name="T46" fmla="*/ 107 w 126"/>
              <a:gd name="T47" fmla="*/ 31 h 81"/>
              <a:gd name="T48" fmla="*/ 106 w 126"/>
              <a:gd name="T49" fmla="*/ 30 h 81"/>
              <a:gd name="T50" fmla="*/ 19 w 126"/>
              <a:gd name="T51" fmla="*/ 50 h 81"/>
              <a:gd name="T52" fmla="*/ 17 w 126"/>
              <a:gd name="T53" fmla="*/ 38 h 81"/>
              <a:gd name="T54" fmla="*/ 9 w 126"/>
              <a:gd name="T55" fmla="*/ 53 h 81"/>
              <a:gd name="T56" fmla="*/ 15 w 126"/>
              <a:gd name="T57" fmla="*/ 46 h 81"/>
              <a:gd name="T58" fmla="*/ 19 w 126"/>
              <a:gd name="T59" fmla="*/ 47 h 81"/>
              <a:gd name="T60" fmla="*/ 75 w 126"/>
              <a:gd name="T61" fmla="*/ 36 h 81"/>
              <a:gd name="T62" fmla="*/ 100 w 126"/>
              <a:gd name="T63" fmla="*/ 28 h 81"/>
              <a:gd name="T64" fmla="*/ 17 w 126"/>
              <a:gd name="T65" fmla="*/ 38 h 81"/>
              <a:gd name="T66" fmla="*/ 8 w 126"/>
              <a:gd name="T67" fmla="*/ 59 h 81"/>
              <a:gd name="T68" fmla="*/ 19 w 126"/>
              <a:gd name="T69" fmla="*/ 57 h 81"/>
              <a:gd name="T70" fmla="*/ 15 w 126"/>
              <a:gd name="T71" fmla="*/ 51 h 81"/>
              <a:gd name="T72" fmla="*/ 8 w 126"/>
              <a:gd name="T73" fmla="*/ 5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6" h="81">
                <a:moveTo>
                  <a:pt x="126" y="21"/>
                </a:moveTo>
                <a:cubicBezTo>
                  <a:pt x="125" y="26"/>
                  <a:pt x="119" y="25"/>
                  <a:pt x="116" y="29"/>
                </a:cubicBezTo>
                <a:cubicBezTo>
                  <a:pt x="110" y="31"/>
                  <a:pt x="104" y="38"/>
                  <a:pt x="97" y="43"/>
                </a:cubicBezTo>
                <a:cubicBezTo>
                  <a:pt x="85" y="50"/>
                  <a:pt x="73" y="59"/>
                  <a:pt x="60" y="66"/>
                </a:cubicBezTo>
                <a:cubicBezTo>
                  <a:pt x="53" y="70"/>
                  <a:pt x="46" y="76"/>
                  <a:pt x="38" y="81"/>
                </a:cubicBezTo>
                <a:cubicBezTo>
                  <a:pt x="37" y="80"/>
                  <a:pt x="36" y="81"/>
                  <a:pt x="35" y="81"/>
                </a:cubicBezTo>
                <a:cubicBezTo>
                  <a:pt x="29" y="74"/>
                  <a:pt x="26" y="68"/>
                  <a:pt x="22" y="61"/>
                </a:cubicBezTo>
                <a:cubicBezTo>
                  <a:pt x="16" y="61"/>
                  <a:pt x="8" y="64"/>
                  <a:pt x="3" y="63"/>
                </a:cubicBezTo>
                <a:cubicBezTo>
                  <a:pt x="0" y="54"/>
                  <a:pt x="9" y="46"/>
                  <a:pt x="14" y="36"/>
                </a:cubicBezTo>
                <a:cubicBezTo>
                  <a:pt x="14" y="36"/>
                  <a:pt x="13" y="35"/>
                  <a:pt x="13" y="34"/>
                </a:cubicBezTo>
                <a:cubicBezTo>
                  <a:pt x="18" y="23"/>
                  <a:pt x="19" y="10"/>
                  <a:pt x="24" y="0"/>
                </a:cubicBezTo>
                <a:cubicBezTo>
                  <a:pt x="33" y="1"/>
                  <a:pt x="43" y="6"/>
                  <a:pt x="52" y="7"/>
                </a:cubicBezTo>
                <a:cubicBezTo>
                  <a:pt x="67" y="11"/>
                  <a:pt x="82" y="14"/>
                  <a:pt x="97" y="17"/>
                </a:cubicBezTo>
                <a:cubicBezTo>
                  <a:pt x="105" y="17"/>
                  <a:pt x="115" y="20"/>
                  <a:pt x="123" y="20"/>
                </a:cubicBezTo>
                <a:cubicBezTo>
                  <a:pt x="123" y="20"/>
                  <a:pt x="125" y="19"/>
                  <a:pt x="126" y="21"/>
                </a:cubicBezTo>
                <a:close/>
                <a:moveTo>
                  <a:pt x="27" y="5"/>
                </a:moveTo>
                <a:cubicBezTo>
                  <a:pt x="24" y="11"/>
                  <a:pt x="22" y="18"/>
                  <a:pt x="21" y="24"/>
                </a:cubicBezTo>
                <a:cubicBezTo>
                  <a:pt x="19" y="28"/>
                  <a:pt x="18" y="31"/>
                  <a:pt x="19" y="34"/>
                </a:cubicBezTo>
                <a:cubicBezTo>
                  <a:pt x="41" y="31"/>
                  <a:pt x="63" y="28"/>
                  <a:pt x="85" y="27"/>
                </a:cubicBezTo>
                <a:cubicBezTo>
                  <a:pt x="93" y="25"/>
                  <a:pt x="104" y="25"/>
                  <a:pt x="112" y="22"/>
                </a:cubicBezTo>
                <a:cubicBezTo>
                  <a:pt x="83" y="19"/>
                  <a:pt x="54" y="10"/>
                  <a:pt x="27" y="5"/>
                </a:cubicBezTo>
                <a:close/>
                <a:moveTo>
                  <a:pt x="19" y="50"/>
                </a:moveTo>
                <a:cubicBezTo>
                  <a:pt x="25" y="59"/>
                  <a:pt x="28" y="69"/>
                  <a:pt x="37" y="78"/>
                </a:cubicBezTo>
                <a:cubicBezTo>
                  <a:pt x="61" y="62"/>
                  <a:pt x="83" y="49"/>
                  <a:pt x="107" y="31"/>
                </a:cubicBezTo>
                <a:cubicBezTo>
                  <a:pt x="107" y="31"/>
                  <a:pt x="107" y="31"/>
                  <a:pt x="106" y="30"/>
                </a:cubicBezTo>
                <a:cubicBezTo>
                  <a:pt x="77" y="38"/>
                  <a:pt x="48" y="46"/>
                  <a:pt x="19" y="50"/>
                </a:cubicBezTo>
                <a:close/>
                <a:moveTo>
                  <a:pt x="17" y="38"/>
                </a:moveTo>
                <a:cubicBezTo>
                  <a:pt x="15" y="43"/>
                  <a:pt x="11" y="48"/>
                  <a:pt x="9" y="53"/>
                </a:cubicBezTo>
                <a:cubicBezTo>
                  <a:pt x="13" y="51"/>
                  <a:pt x="12" y="48"/>
                  <a:pt x="15" y="46"/>
                </a:cubicBezTo>
                <a:cubicBezTo>
                  <a:pt x="17" y="46"/>
                  <a:pt x="18" y="46"/>
                  <a:pt x="19" y="47"/>
                </a:cubicBezTo>
                <a:cubicBezTo>
                  <a:pt x="38" y="44"/>
                  <a:pt x="56" y="40"/>
                  <a:pt x="75" y="36"/>
                </a:cubicBezTo>
                <a:cubicBezTo>
                  <a:pt x="83" y="32"/>
                  <a:pt x="92" y="31"/>
                  <a:pt x="100" y="28"/>
                </a:cubicBezTo>
                <a:cubicBezTo>
                  <a:pt x="72" y="30"/>
                  <a:pt x="45" y="33"/>
                  <a:pt x="17" y="38"/>
                </a:cubicBezTo>
                <a:close/>
                <a:moveTo>
                  <a:pt x="8" y="59"/>
                </a:moveTo>
                <a:cubicBezTo>
                  <a:pt x="12" y="61"/>
                  <a:pt x="16" y="58"/>
                  <a:pt x="19" y="57"/>
                </a:cubicBezTo>
                <a:cubicBezTo>
                  <a:pt x="18" y="55"/>
                  <a:pt x="17" y="53"/>
                  <a:pt x="15" y="51"/>
                </a:cubicBezTo>
                <a:cubicBezTo>
                  <a:pt x="14" y="54"/>
                  <a:pt x="11" y="57"/>
                  <a:pt x="8" y="59"/>
                </a:cubicBezTo>
                <a:close/>
              </a:path>
            </a:pathLst>
          </a:custGeom>
          <a:solidFill>
            <a:srgbClr val="F5F5F5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19"/>
          <p:cNvSpPr>
            <a:spLocks noEditPoints="1"/>
          </p:cNvSpPr>
          <p:nvPr/>
        </p:nvSpPr>
        <p:spPr bwMode="auto">
          <a:xfrm>
            <a:off x="2487901" y="3221231"/>
            <a:ext cx="184346" cy="214946"/>
          </a:xfrm>
          <a:custGeom>
            <a:avLst/>
            <a:gdLst>
              <a:gd name="T0" fmla="*/ 27 w 59"/>
              <a:gd name="T1" fmla="*/ 65 h 69"/>
              <a:gd name="T2" fmla="*/ 26 w 59"/>
              <a:gd name="T3" fmla="*/ 50 h 69"/>
              <a:gd name="T4" fmla="*/ 12 w 59"/>
              <a:gd name="T5" fmla="*/ 56 h 69"/>
              <a:gd name="T6" fmla="*/ 14 w 59"/>
              <a:gd name="T7" fmla="*/ 36 h 69"/>
              <a:gd name="T8" fmla="*/ 3 w 59"/>
              <a:gd name="T9" fmla="*/ 21 h 69"/>
              <a:gd name="T10" fmla="*/ 7 w 59"/>
              <a:gd name="T11" fmla="*/ 17 h 69"/>
              <a:gd name="T12" fmla="*/ 22 w 59"/>
              <a:gd name="T13" fmla="*/ 21 h 69"/>
              <a:gd name="T14" fmla="*/ 27 w 59"/>
              <a:gd name="T15" fmla="*/ 2 h 69"/>
              <a:gd name="T16" fmla="*/ 35 w 59"/>
              <a:gd name="T17" fmla="*/ 14 h 69"/>
              <a:gd name="T18" fmla="*/ 50 w 59"/>
              <a:gd name="T19" fmla="*/ 9 h 69"/>
              <a:gd name="T20" fmla="*/ 48 w 59"/>
              <a:gd name="T21" fmla="*/ 21 h 69"/>
              <a:gd name="T22" fmla="*/ 59 w 59"/>
              <a:gd name="T23" fmla="*/ 25 h 69"/>
              <a:gd name="T24" fmla="*/ 49 w 59"/>
              <a:gd name="T25" fmla="*/ 36 h 69"/>
              <a:gd name="T26" fmla="*/ 56 w 59"/>
              <a:gd name="T27" fmla="*/ 51 h 69"/>
              <a:gd name="T28" fmla="*/ 39 w 59"/>
              <a:gd name="T29" fmla="*/ 49 h 69"/>
              <a:gd name="T30" fmla="*/ 27 w 59"/>
              <a:gd name="T31" fmla="*/ 65 h 69"/>
              <a:gd name="T32" fmla="*/ 33 w 59"/>
              <a:gd name="T33" fmla="*/ 40 h 69"/>
              <a:gd name="T34" fmla="*/ 31 w 59"/>
              <a:gd name="T35" fmla="*/ 63 h 69"/>
              <a:gd name="T36" fmla="*/ 33 w 59"/>
              <a:gd name="T37" fmla="*/ 40 h 69"/>
              <a:gd name="T38" fmla="*/ 30 w 59"/>
              <a:gd name="T39" fmla="*/ 36 h 69"/>
              <a:gd name="T40" fmla="*/ 20 w 59"/>
              <a:gd name="T41" fmla="*/ 38 h 69"/>
              <a:gd name="T42" fmla="*/ 12 w 59"/>
              <a:gd name="T43" fmla="*/ 53 h 69"/>
              <a:gd name="T44" fmla="*/ 30 w 59"/>
              <a:gd name="T45" fmla="*/ 36 h 69"/>
              <a:gd name="T46" fmla="*/ 46 w 59"/>
              <a:gd name="T47" fmla="*/ 51 h 69"/>
              <a:gd name="T48" fmla="*/ 54 w 59"/>
              <a:gd name="T49" fmla="*/ 47 h 69"/>
              <a:gd name="T50" fmla="*/ 37 w 59"/>
              <a:gd name="T51" fmla="*/ 37 h 69"/>
              <a:gd name="T52" fmla="*/ 46 w 59"/>
              <a:gd name="T53" fmla="*/ 51 h 69"/>
              <a:gd name="T54" fmla="*/ 30 w 59"/>
              <a:gd name="T55" fmla="*/ 33 h 69"/>
              <a:gd name="T56" fmla="*/ 6 w 59"/>
              <a:gd name="T57" fmla="*/ 23 h 69"/>
              <a:gd name="T58" fmla="*/ 30 w 59"/>
              <a:gd name="T59" fmla="*/ 33 h 69"/>
              <a:gd name="T60" fmla="*/ 56 w 59"/>
              <a:gd name="T61" fmla="*/ 28 h 69"/>
              <a:gd name="T62" fmla="*/ 51 w 59"/>
              <a:gd name="T63" fmla="*/ 23 h 69"/>
              <a:gd name="T64" fmla="*/ 39 w 59"/>
              <a:gd name="T65" fmla="*/ 34 h 69"/>
              <a:gd name="T66" fmla="*/ 56 w 59"/>
              <a:gd name="T67" fmla="*/ 28 h 69"/>
              <a:gd name="T68" fmla="*/ 36 w 59"/>
              <a:gd name="T69" fmla="*/ 29 h 69"/>
              <a:gd name="T70" fmla="*/ 37 w 59"/>
              <a:gd name="T71" fmla="*/ 29 h 69"/>
              <a:gd name="T72" fmla="*/ 47 w 59"/>
              <a:gd name="T73" fmla="*/ 10 h 69"/>
              <a:gd name="T74" fmla="*/ 36 w 59"/>
              <a:gd name="T75" fmla="*/ 29 h 69"/>
              <a:gd name="T76" fmla="*/ 24 w 59"/>
              <a:gd name="T77" fmla="*/ 5 h 69"/>
              <a:gd name="T78" fmla="*/ 32 w 59"/>
              <a:gd name="T79" fmla="*/ 29 h 69"/>
              <a:gd name="T80" fmla="*/ 24 w 59"/>
              <a:gd name="T81" fmla="*/ 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9" h="69">
                <a:moveTo>
                  <a:pt x="27" y="65"/>
                </a:moveTo>
                <a:cubicBezTo>
                  <a:pt x="25" y="61"/>
                  <a:pt x="25" y="55"/>
                  <a:pt x="26" y="50"/>
                </a:cubicBezTo>
                <a:cubicBezTo>
                  <a:pt x="22" y="51"/>
                  <a:pt x="18" y="58"/>
                  <a:pt x="12" y="56"/>
                </a:cubicBezTo>
                <a:cubicBezTo>
                  <a:pt x="3" y="54"/>
                  <a:pt x="8" y="39"/>
                  <a:pt x="14" y="36"/>
                </a:cubicBezTo>
                <a:cubicBezTo>
                  <a:pt x="7" y="35"/>
                  <a:pt x="0" y="29"/>
                  <a:pt x="3" y="21"/>
                </a:cubicBezTo>
                <a:cubicBezTo>
                  <a:pt x="5" y="19"/>
                  <a:pt x="7" y="19"/>
                  <a:pt x="7" y="17"/>
                </a:cubicBezTo>
                <a:cubicBezTo>
                  <a:pt x="14" y="15"/>
                  <a:pt x="19" y="18"/>
                  <a:pt x="22" y="21"/>
                </a:cubicBezTo>
                <a:cubicBezTo>
                  <a:pt x="19" y="17"/>
                  <a:pt x="16" y="0"/>
                  <a:pt x="27" y="2"/>
                </a:cubicBezTo>
                <a:cubicBezTo>
                  <a:pt x="31" y="3"/>
                  <a:pt x="33" y="9"/>
                  <a:pt x="35" y="14"/>
                </a:cubicBezTo>
                <a:cubicBezTo>
                  <a:pt x="37" y="8"/>
                  <a:pt x="44" y="0"/>
                  <a:pt x="50" y="9"/>
                </a:cubicBezTo>
                <a:cubicBezTo>
                  <a:pt x="50" y="14"/>
                  <a:pt x="49" y="18"/>
                  <a:pt x="48" y="21"/>
                </a:cubicBezTo>
                <a:cubicBezTo>
                  <a:pt x="53" y="19"/>
                  <a:pt x="57" y="22"/>
                  <a:pt x="59" y="25"/>
                </a:cubicBezTo>
                <a:cubicBezTo>
                  <a:pt x="59" y="32"/>
                  <a:pt x="54" y="34"/>
                  <a:pt x="49" y="36"/>
                </a:cubicBezTo>
                <a:cubicBezTo>
                  <a:pt x="53" y="40"/>
                  <a:pt x="59" y="43"/>
                  <a:pt x="56" y="51"/>
                </a:cubicBezTo>
                <a:cubicBezTo>
                  <a:pt x="52" y="55"/>
                  <a:pt x="41" y="54"/>
                  <a:pt x="39" y="49"/>
                </a:cubicBezTo>
                <a:cubicBezTo>
                  <a:pt x="39" y="58"/>
                  <a:pt x="37" y="69"/>
                  <a:pt x="27" y="65"/>
                </a:cubicBezTo>
                <a:close/>
                <a:moveTo>
                  <a:pt x="33" y="40"/>
                </a:moveTo>
                <a:cubicBezTo>
                  <a:pt x="30" y="46"/>
                  <a:pt x="25" y="58"/>
                  <a:pt x="31" y="63"/>
                </a:cubicBezTo>
                <a:cubicBezTo>
                  <a:pt x="38" y="61"/>
                  <a:pt x="37" y="45"/>
                  <a:pt x="33" y="40"/>
                </a:cubicBezTo>
                <a:close/>
                <a:moveTo>
                  <a:pt x="30" y="36"/>
                </a:moveTo>
                <a:cubicBezTo>
                  <a:pt x="27" y="39"/>
                  <a:pt x="23" y="37"/>
                  <a:pt x="20" y="38"/>
                </a:cubicBezTo>
                <a:cubicBezTo>
                  <a:pt x="13" y="39"/>
                  <a:pt x="8" y="47"/>
                  <a:pt x="12" y="53"/>
                </a:cubicBezTo>
                <a:cubicBezTo>
                  <a:pt x="22" y="52"/>
                  <a:pt x="29" y="45"/>
                  <a:pt x="30" y="36"/>
                </a:cubicBezTo>
                <a:close/>
                <a:moveTo>
                  <a:pt x="46" y="51"/>
                </a:moveTo>
                <a:cubicBezTo>
                  <a:pt x="51" y="52"/>
                  <a:pt x="54" y="50"/>
                  <a:pt x="54" y="47"/>
                </a:cubicBezTo>
                <a:cubicBezTo>
                  <a:pt x="54" y="41"/>
                  <a:pt x="44" y="37"/>
                  <a:pt x="37" y="37"/>
                </a:cubicBezTo>
                <a:cubicBezTo>
                  <a:pt x="39" y="42"/>
                  <a:pt x="41" y="49"/>
                  <a:pt x="46" y="51"/>
                </a:cubicBezTo>
                <a:close/>
                <a:moveTo>
                  <a:pt x="30" y="33"/>
                </a:moveTo>
                <a:cubicBezTo>
                  <a:pt x="25" y="27"/>
                  <a:pt x="14" y="15"/>
                  <a:pt x="6" y="23"/>
                </a:cubicBezTo>
                <a:cubicBezTo>
                  <a:pt x="6" y="36"/>
                  <a:pt x="20" y="35"/>
                  <a:pt x="30" y="33"/>
                </a:cubicBezTo>
                <a:close/>
                <a:moveTo>
                  <a:pt x="56" y="28"/>
                </a:moveTo>
                <a:cubicBezTo>
                  <a:pt x="56" y="26"/>
                  <a:pt x="53" y="23"/>
                  <a:pt x="51" y="23"/>
                </a:cubicBezTo>
                <a:cubicBezTo>
                  <a:pt x="46" y="23"/>
                  <a:pt x="40" y="31"/>
                  <a:pt x="39" y="34"/>
                </a:cubicBezTo>
                <a:cubicBezTo>
                  <a:pt x="44" y="34"/>
                  <a:pt x="56" y="34"/>
                  <a:pt x="56" y="28"/>
                </a:cubicBezTo>
                <a:close/>
                <a:moveTo>
                  <a:pt x="36" y="29"/>
                </a:moveTo>
                <a:cubicBezTo>
                  <a:pt x="36" y="29"/>
                  <a:pt x="36" y="29"/>
                  <a:pt x="37" y="29"/>
                </a:cubicBezTo>
                <a:cubicBezTo>
                  <a:pt x="41" y="24"/>
                  <a:pt x="48" y="19"/>
                  <a:pt x="47" y="10"/>
                </a:cubicBezTo>
                <a:cubicBezTo>
                  <a:pt x="37" y="5"/>
                  <a:pt x="38" y="21"/>
                  <a:pt x="36" y="29"/>
                </a:cubicBezTo>
                <a:close/>
                <a:moveTo>
                  <a:pt x="24" y="5"/>
                </a:moveTo>
                <a:cubicBezTo>
                  <a:pt x="19" y="15"/>
                  <a:pt x="29" y="23"/>
                  <a:pt x="32" y="29"/>
                </a:cubicBezTo>
                <a:cubicBezTo>
                  <a:pt x="32" y="19"/>
                  <a:pt x="33" y="7"/>
                  <a:pt x="24" y="5"/>
                </a:cubicBezTo>
                <a:close/>
              </a:path>
            </a:pathLst>
          </a:custGeom>
          <a:solidFill>
            <a:srgbClr val="F5F5F5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7" name="Group 24"/>
          <p:cNvGrpSpPr>
            <a:grpSpLocks noChangeAspect="1"/>
          </p:cNvGrpSpPr>
          <p:nvPr/>
        </p:nvGrpSpPr>
        <p:grpSpPr bwMode="auto">
          <a:xfrm>
            <a:off x="955444" y="3409222"/>
            <a:ext cx="338138" cy="355600"/>
            <a:chOff x="2472" y="305"/>
            <a:chExt cx="213" cy="224"/>
          </a:xfrm>
          <a:solidFill>
            <a:srgbClr val="FFFFFF">
              <a:alpha val="50196"/>
            </a:srgbClr>
          </a:solidFill>
        </p:grpSpPr>
        <p:sp>
          <p:nvSpPr>
            <p:cNvPr id="38" name="Freeform 25"/>
            <p:cNvSpPr>
              <a:spLocks noEditPoints="1"/>
            </p:cNvSpPr>
            <p:nvPr/>
          </p:nvSpPr>
          <p:spPr bwMode="auto">
            <a:xfrm>
              <a:off x="2586" y="437"/>
              <a:ext cx="99" cy="92"/>
            </a:xfrm>
            <a:custGeom>
              <a:avLst/>
              <a:gdLst>
                <a:gd name="T0" fmla="*/ 14 w 42"/>
                <a:gd name="T1" fmla="*/ 25 h 39"/>
                <a:gd name="T2" fmla="*/ 15 w 42"/>
                <a:gd name="T3" fmla="*/ 0 h 39"/>
                <a:gd name="T4" fmla="*/ 37 w 42"/>
                <a:gd name="T5" fmla="*/ 11 h 39"/>
                <a:gd name="T6" fmla="*/ 35 w 42"/>
                <a:gd name="T7" fmla="*/ 35 h 39"/>
                <a:gd name="T8" fmla="*/ 31 w 42"/>
                <a:gd name="T9" fmla="*/ 33 h 39"/>
                <a:gd name="T10" fmla="*/ 29 w 42"/>
                <a:gd name="T11" fmla="*/ 28 h 39"/>
                <a:gd name="T12" fmla="*/ 39 w 42"/>
                <a:gd name="T13" fmla="*/ 12 h 39"/>
                <a:gd name="T14" fmla="*/ 29 w 42"/>
                <a:gd name="T15" fmla="*/ 31 h 39"/>
                <a:gd name="T16" fmla="*/ 29 w 42"/>
                <a:gd name="T17" fmla="*/ 29 h 39"/>
                <a:gd name="T18" fmla="*/ 37 w 42"/>
                <a:gd name="T19" fmla="*/ 14 h 39"/>
                <a:gd name="T20" fmla="*/ 32 w 42"/>
                <a:gd name="T21" fmla="*/ 18 h 39"/>
                <a:gd name="T22" fmla="*/ 28 w 42"/>
                <a:gd name="T23" fmla="*/ 23 h 39"/>
                <a:gd name="T24" fmla="*/ 32 w 42"/>
                <a:gd name="T25" fmla="*/ 18 h 39"/>
                <a:gd name="T26" fmla="*/ 27 w 42"/>
                <a:gd name="T27" fmla="*/ 25 h 39"/>
                <a:gd name="T28" fmla="*/ 26 w 42"/>
                <a:gd name="T29" fmla="*/ 26 h 39"/>
                <a:gd name="T30" fmla="*/ 29 w 42"/>
                <a:gd name="T31" fmla="*/ 18 h 39"/>
                <a:gd name="T32" fmla="*/ 31 w 42"/>
                <a:gd name="T33" fmla="*/ 13 h 39"/>
                <a:gd name="T34" fmla="*/ 23 w 42"/>
                <a:gd name="T35" fmla="*/ 29 h 39"/>
                <a:gd name="T36" fmla="*/ 27 w 42"/>
                <a:gd name="T37" fmla="*/ 21 h 39"/>
                <a:gd name="T38" fmla="*/ 22 w 42"/>
                <a:gd name="T39" fmla="*/ 24 h 39"/>
                <a:gd name="T40" fmla="*/ 26 w 42"/>
                <a:gd name="T41" fmla="*/ 16 h 39"/>
                <a:gd name="T42" fmla="*/ 23 w 42"/>
                <a:gd name="T43" fmla="*/ 23 h 39"/>
                <a:gd name="T44" fmla="*/ 29 w 42"/>
                <a:gd name="T45" fmla="*/ 15 h 39"/>
                <a:gd name="T46" fmla="*/ 28 w 42"/>
                <a:gd name="T47" fmla="*/ 13 h 39"/>
                <a:gd name="T48" fmla="*/ 20 w 42"/>
                <a:gd name="T49" fmla="*/ 30 h 39"/>
                <a:gd name="T50" fmla="*/ 22 w 42"/>
                <a:gd name="T51" fmla="*/ 26 h 39"/>
                <a:gd name="T52" fmla="*/ 21 w 42"/>
                <a:gd name="T53" fmla="*/ 18 h 39"/>
                <a:gd name="T54" fmla="*/ 15 w 42"/>
                <a:gd name="T55" fmla="*/ 37 h 39"/>
                <a:gd name="T56" fmla="*/ 23 w 42"/>
                <a:gd name="T57" fmla="*/ 18 h 39"/>
                <a:gd name="T58" fmla="*/ 23 w 42"/>
                <a:gd name="T59" fmla="*/ 22 h 39"/>
                <a:gd name="T60" fmla="*/ 19 w 42"/>
                <a:gd name="T61" fmla="*/ 30 h 39"/>
                <a:gd name="T62" fmla="*/ 26 w 42"/>
                <a:gd name="T63" fmla="*/ 14 h 39"/>
                <a:gd name="T64" fmla="*/ 16 w 42"/>
                <a:gd name="T65" fmla="*/ 33 h 39"/>
                <a:gd name="T66" fmla="*/ 15 w 42"/>
                <a:gd name="T67" fmla="*/ 35 h 39"/>
                <a:gd name="T68" fmla="*/ 16 w 42"/>
                <a:gd name="T69" fmla="*/ 31 h 39"/>
                <a:gd name="T70" fmla="*/ 17 w 42"/>
                <a:gd name="T71" fmla="*/ 27 h 39"/>
                <a:gd name="T72" fmla="*/ 23 w 42"/>
                <a:gd name="T73" fmla="*/ 14 h 39"/>
                <a:gd name="T74" fmla="*/ 16 w 42"/>
                <a:gd name="T75" fmla="*/ 17 h 39"/>
                <a:gd name="T76" fmla="*/ 21 w 42"/>
                <a:gd name="T77" fmla="*/ 10 h 39"/>
                <a:gd name="T78" fmla="*/ 15 w 42"/>
                <a:gd name="T79" fmla="*/ 21 h 39"/>
                <a:gd name="T80" fmla="*/ 15 w 42"/>
                <a:gd name="T81" fmla="*/ 20 h 39"/>
                <a:gd name="T82" fmla="*/ 16 w 42"/>
                <a:gd name="T83" fmla="*/ 14 h 39"/>
                <a:gd name="T84" fmla="*/ 14 w 42"/>
                <a:gd name="T85" fmla="*/ 23 h 39"/>
                <a:gd name="T86" fmla="*/ 19 w 42"/>
                <a:gd name="T87" fmla="*/ 12 h 39"/>
                <a:gd name="T88" fmla="*/ 19 w 42"/>
                <a:gd name="T89" fmla="*/ 10 h 39"/>
                <a:gd name="T90" fmla="*/ 16 w 42"/>
                <a:gd name="T91" fmla="*/ 16 h 39"/>
                <a:gd name="T92" fmla="*/ 16 w 42"/>
                <a:gd name="T93" fmla="*/ 10 h 39"/>
                <a:gd name="T94" fmla="*/ 12 w 42"/>
                <a:gd name="T95" fmla="*/ 17 h 39"/>
                <a:gd name="T96" fmla="*/ 11 w 42"/>
                <a:gd name="T97" fmla="*/ 18 h 39"/>
                <a:gd name="T98" fmla="*/ 13 w 42"/>
                <a:gd name="T99" fmla="*/ 16 h 39"/>
                <a:gd name="T100" fmla="*/ 16 w 42"/>
                <a:gd name="T101" fmla="*/ 9 h 39"/>
                <a:gd name="T102" fmla="*/ 12 w 42"/>
                <a:gd name="T103" fmla="*/ 15 h 39"/>
                <a:gd name="T104" fmla="*/ 12 w 42"/>
                <a:gd name="T105" fmla="*/ 16 h 39"/>
                <a:gd name="T106" fmla="*/ 17 w 42"/>
                <a:gd name="T107" fmla="*/ 4 h 39"/>
                <a:gd name="T108" fmla="*/ 5 w 42"/>
                <a:gd name="T109" fmla="*/ 16 h 39"/>
                <a:gd name="T110" fmla="*/ 3 w 42"/>
                <a:gd name="T111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39">
                  <a:moveTo>
                    <a:pt x="22" y="30"/>
                  </a:moveTo>
                  <a:cubicBezTo>
                    <a:pt x="20" y="32"/>
                    <a:pt x="18" y="35"/>
                    <a:pt x="15" y="39"/>
                  </a:cubicBezTo>
                  <a:cubicBezTo>
                    <a:pt x="13" y="39"/>
                    <a:pt x="14" y="37"/>
                    <a:pt x="14" y="36"/>
                  </a:cubicBezTo>
                  <a:cubicBezTo>
                    <a:pt x="14" y="33"/>
                    <a:pt x="14" y="29"/>
                    <a:pt x="14" y="25"/>
                  </a:cubicBezTo>
                  <a:cubicBezTo>
                    <a:pt x="12" y="24"/>
                    <a:pt x="9" y="22"/>
                    <a:pt x="7" y="20"/>
                  </a:cubicBezTo>
                  <a:cubicBezTo>
                    <a:pt x="4" y="18"/>
                    <a:pt x="2" y="17"/>
                    <a:pt x="0" y="15"/>
                  </a:cubicBezTo>
                  <a:cubicBezTo>
                    <a:pt x="5" y="13"/>
                    <a:pt x="10" y="14"/>
                    <a:pt x="15" y="13"/>
                  </a:cubicBezTo>
                  <a:cubicBezTo>
                    <a:pt x="15" y="9"/>
                    <a:pt x="15" y="5"/>
                    <a:pt x="15" y="0"/>
                  </a:cubicBezTo>
                  <a:cubicBezTo>
                    <a:pt x="17" y="1"/>
                    <a:pt x="17" y="3"/>
                    <a:pt x="18" y="4"/>
                  </a:cubicBezTo>
                  <a:cubicBezTo>
                    <a:pt x="19" y="6"/>
                    <a:pt x="21" y="7"/>
                    <a:pt x="22" y="9"/>
                  </a:cubicBezTo>
                  <a:cubicBezTo>
                    <a:pt x="22" y="10"/>
                    <a:pt x="23" y="11"/>
                    <a:pt x="23" y="12"/>
                  </a:cubicBezTo>
                  <a:cubicBezTo>
                    <a:pt x="28" y="12"/>
                    <a:pt x="33" y="12"/>
                    <a:pt x="37" y="11"/>
                  </a:cubicBezTo>
                  <a:cubicBezTo>
                    <a:pt x="39" y="11"/>
                    <a:pt x="40" y="10"/>
                    <a:pt x="42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4" y="19"/>
                    <a:pt x="31" y="20"/>
                    <a:pt x="29" y="22"/>
                  </a:cubicBezTo>
                  <a:cubicBezTo>
                    <a:pt x="31" y="27"/>
                    <a:pt x="34" y="31"/>
                    <a:pt x="35" y="35"/>
                  </a:cubicBezTo>
                  <a:cubicBezTo>
                    <a:pt x="34" y="36"/>
                    <a:pt x="34" y="35"/>
                    <a:pt x="32" y="35"/>
                  </a:cubicBezTo>
                  <a:cubicBezTo>
                    <a:pt x="29" y="33"/>
                    <a:pt x="25" y="32"/>
                    <a:pt x="22" y="30"/>
                  </a:cubicBezTo>
                  <a:close/>
                  <a:moveTo>
                    <a:pt x="33" y="33"/>
                  </a:moveTo>
                  <a:cubicBezTo>
                    <a:pt x="32" y="33"/>
                    <a:pt x="31" y="33"/>
                    <a:pt x="31" y="33"/>
                  </a:cubicBezTo>
                  <a:cubicBezTo>
                    <a:pt x="31" y="33"/>
                    <a:pt x="32" y="33"/>
                    <a:pt x="33" y="34"/>
                  </a:cubicBezTo>
                  <a:cubicBezTo>
                    <a:pt x="33" y="33"/>
                    <a:pt x="33" y="33"/>
                    <a:pt x="33" y="33"/>
                  </a:cubicBezTo>
                  <a:close/>
                  <a:moveTo>
                    <a:pt x="29" y="26"/>
                  </a:moveTo>
                  <a:cubicBezTo>
                    <a:pt x="30" y="27"/>
                    <a:pt x="29" y="27"/>
                    <a:pt x="29" y="28"/>
                  </a:cubicBezTo>
                  <a:cubicBezTo>
                    <a:pt x="30" y="29"/>
                    <a:pt x="31" y="30"/>
                    <a:pt x="32" y="31"/>
                  </a:cubicBezTo>
                  <a:cubicBezTo>
                    <a:pt x="31" y="30"/>
                    <a:pt x="31" y="27"/>
                    <a:pt x="29" y="26"/>
                  </a:cubicBezTo>
                  <a:close/>
                  <a:moveTo>
                    <a:pt x="38" y="12"/>
                  </a:moveTo>
                  <a:cubicBezTo>
                    <a:pt x="39" y="12"/>
                    <a:pt x="38" y="12"/>
                    <a:pt x="39" y="12"/>
                  </a:cubicBezTo>
                  <a:cubicBezTo>
                    <a:pt x="39" y="12"/>
                    <a:pt x="40" y="12"/>
                    <a:pt x="40" y="12"/>
                  </a:cubicBezTo>
                  <a:cubicBezTo>
                    <a:pt x="39" y="11"/>
                    <a:pt x="39" y="12"/>
                    <a:pt x="38" y="12"/>
                  </a:cubicBezTo>
                  <a:close/>
                  <a:moveTo>
                    <a:pt x="25" y="28"/>
                  </a:moveTo>
                  <a:cubicBezTo>
                    <a:pt x="26" y="29"/>
                    <a:pt x="28" y="31"/>
                    <a:pt x="29" y="31"/>
                  </a:cubicBezTo>
                  <a:cubicBezTo>
                    <a:pt x="28" y="30"/>
                    <a:pt x="26" y="28"/>
                    <a:pt x="25" y="28"/>
                  </a:cubicBezTo>
                  <a:close/>
                  <a:moveTo>
                    <a:pt x="29" y="29"/>
                  </a:moveTo>
                  <a:cubicBezTo>
                    <a:pt x="29" y="29"/>
                    <a:pt x="28" y="30"/>
                    <a:pt x="29" y="30"/>
                  </a:cubicBezTo>
                  <a:cubicBezTo>
                    <a:pt x="30" y="29"/>
                    <a:pt x="29" y="29"/>
                    <a:pt x="29" y="29"/>
                  </a:cubicBezTo>
                  <a:close/>
                  <a:moveTo>
                    <a:pt x="37" y="12"/>
                  </a:moveTo>
                  <a:cubicBezTo>
                    <a:pt x="37" y="13"/>
                    <a:pt x="36" y="13"/>
                    <a:pt x="36" y="12"/>
                  </a:cubicBezTo>
                  <a:cubicBezTo>
                    <a:pt x="36" y="13"/>
                    <a:pt x="36" y="14"/>
                    <a:pt x="36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3"/>
                    <a:pt x="37" y="13"/>
                    <a:pt x="37" y="12"/>
                  </a:cubicBezTo>
                  <a:close/>
                  <a:moveTo>
                    <a:pt x="32" y="18"/>
                  </a:moveTo>
                  <a:cubicBezTo>
                    <a:pt x="33" y="17"/>
                    <a:pt x="34" y="18"/>
                    <a:pt x="34" y="17"/>
                  </a:cubicBezTo>
                  <a:cubicBezTo>
                    <a:pt x="33" y="16"/>
                    <a:pt x="32" y="18"/>
                    <a:pt x="32" y="18"/>
                  </a:cubicBezTo>
                  <a:close/>
                  <a:moveTo>
                    <a:pt x="35" y="13"/>
                  </a:moveTo>
                  <a:cubicBezTo>
                    <a:pt x="35" y="13"/>
                    <a:pt x="35" y="13"/>
                    <a:pt x="36" y="13"/>
                  </a:cubicBezTo>
                  <a:cubicBezTo>
                    <a:pt x="35" y="13"/>
                    <a:pt x="34" y="13"/>
                    <a:pt x="35" y="13"/>
                  </a:cubicBezTo>
                  <a:close/>
                  <a:moveTo>
                    <a:pt x="28" y="23"/>
                  </a:moveTo>
                  <a:cubicBezTo>
                    <a:pt x="28" y="24"/>
                    <a:pt x="28" y="25"/>
                    <a:pt x="29" y="25"/>
                  </a:cubicBezTo>
                  <a:cubicBezTo>
                    <a:pt x="29" y="24"/>
                    <a:pt x="29" y="24"/>
                    <a:pt x="28" y="23"/>
                  </a:cubicBezTo>
                  <a:close/>
                  <a:moveTo>
                    <a:pt x="31" y="19"/>
                  </a:moveTo>
                  <a:cubicBezTo>
                    <a:pt x="31" y="19"/>
                    <a:pt x="32" y="19"/>
                    <a:pt x="32" y="18"/>
                  </a:cubicBezTo>
                  <a:cubicBezTo>
                    <a:pt x="31" y="18"/>
                    <a:pt x="31" y="18"/>
                    <a:pt x="31" y="19"/>
                  </a:cubicBezTo>
                  <a:close/>
                  <a:moveTo>
                    <a:pt x="27" y="25"/>
                  </a:moveTo>
                  <a:cubicBezTo>
                    <a:pt x="27" y="26"/>
                    <a:pt x="27" y="26"/>
                    <a:pt x="28" y="26"/>
                  </a:cubicBezTo>
                  <a:cubicBezTo>
                    <a:pt x="28" y="26"/>
                    <a:pt x="27" y="25"/>
                    <a:pt x="27" y="25"/>
                  </a:cubicBezTo>
                  <a:close/>
                  <a:moveTo>
                    <a:pt x="26" y="26"/>
                  </a:moveTo>
                  <a:cubicBezTo>
                    <a:pt x="26" y="26"/>
                    <a:pt x="25" y="26"/>
                    <a:pt x="25" y="26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6"/>
                    <a:pt x="26" y="26"/>
                    <a:pt x="26" y="26"/>
                  </a:cubicBezTo>
                  <a:close/>
                  <a:moveTo>
                    <a:pt x="29" y="18"/>
                  </a:moveTo>
                  <a:cubicBezTo>
                    <a:pt x="29" y="19"/>
                    <a:pt x="28" y="18"/>
                    <a:pt x="28" y="18"/>
                  </a:cubicBezTo>
                  <a:cubicBezTo>
                    <a:pt x="29" y="18"/>
                    <a:pt x="29" y="19"/>
                    <a:pt x="30" y="19"/>
                  </a:cubicBezTo>
                  <a:cubicBezTo>
                    <a:pt x="29" y="19"/>
                    <a:pt x="30" y="18"/>
                    <a:pt x="29" y="18"/>
                  </a:cubicBezTo>
                  <a:close/>
                  <a:moveTo>
                    <a:pt x="29" y="16"/>
                  </a:moveTo>
                  <a:cubicBezTo>
                    <a:pt x="30" y="16"/>
                    <a:pt x="31" y="17"/>
                    <a:pt x="31" y="16"/>
                  </a:cubicBezTo>
                  <a:cubicBezTo>
                    <a:pt x="30" y="16"/>
                    <a:pt x="30" y="16"/>
                    <a:pt x="29" y="16"/>
                  </a:cubicBezTo>
                  <a:close/>
                  <a:moveTo>
                    <a:pt x="31" y="13"/>
                  </a:moveTo>
                  <a:cubicBezTo>
                    <a:pt x="31" y="13"/>
                    <a:pt x="32" y="13"/>
                    <a:pt x="32" y="13"/>
                  </a:cubicBezTo>
                  <a:cubicBezTo>
                    <a:pt x="32" y="13"/>
                    <a:pt x="33" y="13"/>
                    <a:pt x="33" y="12"/>
                  </a:cubicBezTo>
                  <a:cubicBezTo>
                    <a:pt x="32" y="13"/>
                    <a:pt x="31" y="12"/>
                    <a:pt x="31" y="13"/>
                  </a:cubicBezTo>
                  <a:close/>
                  <a:moveTo>
                    <a:pt x="23" y="29"/>
                  </a:moveTo>
                  <a:cubicBezTo>
                    <a:pt x="23" y="29"/>
                    <a:pt x="23" y="29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29"/>
                    <a:pt x="23" y="29"/>
                  </a:cubicBezTo>
                  <a:close/>
                  <a:moveTo>
                    <a:pt x="27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lose/>
                  <a:moveTo>
                    <a:pt x="22" y="24"/>
                  </a:moveTo>
                  <a:cubicBezTo>
                    <a:pt x="23" y="25"/>
                    <a:pt x="23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4"/>
                    <a:pt x="22" y="23"/>
                    <a:pt x="22" y="24"/>
                  </a:cubicBezTo>
                  <a:close/>
                  <a:moveTo>
                    <a:pt x="26" y="16"/>
                  </a:moveTo>
                  <a:cubicBezTo>
                    <a:pt x="27" y="17"/>
                    <a:pt x="28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lose/>
                  <a:moveTo>
                    <a:pt x="24" y="23"/>
                  </a:moveTo>
                  <a:cubicBezTo>
                    <a:pt x="24" y="23"/>
                    <a:pt x="23" y="23"/>
                    <a:pt x="23" y="23"/>
                  </a:cubicBezTo>
                  <a:cubicBezTo>
                    <a:pt x="24" y="23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lose/>
                  <a:moveTo>
                    <a:pt x="27" y="14"/>
                  </a:moveTo>
                  <a:cubicBezTo>
                    <a:pt x="27" y="14"/>
                    <a:pt x="28" y="15"/>
                    <a:pt x="29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8" y="14"/>
                    <a:pt x="28" y="14"/>
                    <a:pt x="27" y="14"/>
                  </a:cubicBezTo>
                  <a:close/>
                  <a:moveTo>
                    <a:pt x="29" y="13"/>
                  </a:moveTo>
                  <a:cubicBezTo>
                    <a:pt x="29" y="13"/>
                    <a:pt x="28" y="13"/>
                    <a:pt x="28" y="13"/>
                  </a:cubicBezTo>
                  <a:cubicBezTo>
                    <a:pt x="28" y="13"/>
                    <a:pt x="29" y="14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lose/>
                  <a:moveTo>
                    <a:pt x="20" y="29"/>
                  </a:moveTo>
                  <a:cubicBezTo>
                    <a:pt x="20" y="29"/>
                    <a:pt x="20" y="30"/>
                    <a:pt x="20" y="30"/>
                  </a:cubicBezTo>
                  <a:cubicBezTo>
                    <a:pt x="20" y="30"/>
                    <a:pt x="21" y="29"/>
                    <a:pt x="21" y="29"/>
                  </a:cubicBezTo>
                  <a:cubicBezTo>
                    <a:pt x="20" y="29"/>
                    <a:pt x="21" y="29"/>
                    <a:pt x="20" y="29"/>
                  </a:cubicBezTo>
                  <a:close/>
                  <a:moveTo>
                    <a:pt x="16" y="24"/>
                  </a:moveTo>
                  <a:cubicBezTo>
                    <a:pt x="18" y="26"/>
                    <a:pt x="20" y="26"/>
                    <a:pt x="22" y="26"/>
                  </a:cubicBezTo>
                  <a:cubicBezTo>
                    <a:pt x="21" y="25"/>
                    <a:pt x="18" y="23"/>
                    <a:pt x="16" y="24"/>
                  </a:cubicBezTo>
                  <a:close/>
                  <a:moveTo>
                    <a:pt x="21" y="18"/>
                  </a:moveTo>
                  <a:cubicBezTo>
                    <a:pt x="22" y="19"/>
                    <a:pt x="24" y="20"/>
                    <a:pt x="25" y="20"/>
                  </a:cubicBezTo>
                  <a:cubicBezTo>
                    <a:pt x="24" y="19"/>
                    <a:pt x="22" y="17"/>
                    <a:pt x="21" y="18"/>
                  </a:cubicBezTo>
                  <a:close/>
                  <a:moveTo>
                    <a:pt x="18" y="33"/>
                  </a:moveTo>
                  <a:cubicBezTo>
                    <a:pt x="17" y="33"/>
                    <a:pt x="18" y="33"/>
                    <a:pt x="17" y="34"/>
                  </a:cubicBezTo>
                  <a:cubicBezTo>
                    <a:pt x="17" y="34"/>
                    <a:pt x="17" y="34"/>
                    <a:pt x="16" y="34"/>
                  </a:cubicBezTo>
                  <a:cubicBezTo>
                    <a:pt x="17" y="36"/>
                    <a:pt x="14" y="35"/>
                    <a:pt x="15" y="37"/>
                  </a:cubicBezTo>
                  <a:cubicBezTo>
                    <a:pt x="16" y="36"/>
                    <a:pt x="18" y="34"/>
                    <a:pt x="18" y="33"/>
                  </a:cubicBezTo>
                  <a:close/>
                  <a:moveTo>
                    <a:pt x="23" y="18"/>
                  </a:moveTo>
                  <a:cubicBezTo>
                    <a:pt x="24" y="18"/>
                    <a:pt x="25" y="19"/>
                    <a:pt x="25" y="18"/>
                  </a:cubicBezTo>
                  <a:cubicBezTo>
                    <a:pt x="24" y="18"/>
                    <a:pt x="24" y="17"/>
                    <a:pt x="23" y="18"/>
                  </a:cubicBezTo>
                  <a:close/>
                  <a:moveTo>
                    <a:pt x="19" y="21"/>
                  </a:moveTo>
                  <a:cubicBezTo>
                    <a:pt x="19" y="21"/>
                    <a:pt x="18" y="22"/>
                    <a:pt x="19" y="22"/>
                  </a:cubicBezTo>
                  <a:cubicBezTo>
                    <a:pt x="20" y="23"/>
                    <a:pt x="21" y="22"/>
                    <a:pt x="22" y="23"/>
                  </a:cubicBezTo>
                  <a:cubicBezTo>
                    <a:pt x="22" y="23"/>
                    <a:pt x="23" y="23"/>
                    <a:pt x="23" y="22"/>
                  </a:cubicBezTo>
                  <a:cubicBezTo>
                    <a:pt x="21" y="22"/>
                    <a:pt x="20" y="21"/>
                    <a:pt x="19" y="21"/>
                  </a:cubicBezTo>
                  <a:close/>
                  <a:moveTo>
                    <a:pt x="17" y="29"/>
                  </a:moveTo>
                  <a:cubicBezTo>
                    <a:pt x="17" y="30"/>
                    <a:pt x="18" y="30"/>
                    <a:pt x="18" y="30"/>
                  </a:cubicBezTo>
                  <a:cubicBezTo>
                    <a:pt x="18" y="30"/>
                    <a:pt x="19" y="30"/>
                    <a:pt x="19" y="30"/>
                  </a:cubicBezTo>
                  <a:cubicBezTo>
                    <a:pt x="18" y="30"/>
                    <a:pt x="18" y="30"/>
                    <a:pt x="17" y="29"/>
                  </a:cubicBezTo>
                  <a:close/>
                  <a:moveTo>
                    <a:pt x="26" y="13"/>
                  </a:moveTo>
                  <a:cubicBezTo>
                    <a:pt x="25" y="13"/>
                    <a:pt x="24" y="13"/>
                    <a:pt x="24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15" y="32"/>
                  </a:moveTo>
                  <a:cubicBezTo>
                    <a:pt x="14" y="32"/>
                    <a:pt x="15" y="32"/>
                    <a:pt x="15" y="33"/>
                  </a:cubicBezTo>
                  <a:cubicBezTo>
                    <a:pt x="15" y="33"/>
                    <a:pt x="16" y="33"/>
                    <a:pt x="16" y="33"/>
                  </a:cubicBezTo>
                  <a:cubicBezTo>
                    <a:pt x="16" y="33"/>
                    <a:pt x="17" y="33"/>
                    <a:pt x="17" y="33"/>
                  </a:cubicBezTo>
                  <a:cubicBezTo>
                    <a:pt x="16" y="32"/>
                    <a:pt x="15" y="32"/>
                    <a:pt x="15" y="32"/>
                  </a:cubicBezTo>
                  <a:close/>
                  <a:moveTo>
                    <a:pt x="15" y="34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5" y="34"/>
                    <a:pt x="15" y="34"/>
                  </a:cubicBezTo>
                  <a:close/>
                  <a:moveTo>
                    <a:pt x="15" y="29"/>
                  </a:moveTo>
                  <a:cubicBezTo>
                    <a:pt x="15" y="30"/>
                    <a:pt x="14" y="30"/>
                    <a:pt x="15" y="31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5" y="30"/>
                    <a:pt x="15" y="29"/>
                    <a:pt x="15" y="29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8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6" y="26"/>
                    <a:pt x="16" y="26"/>
                    <a:pt x="15" y="26"/>
                  </a:cubicBezTo>
                  <a:close/>
                  <a:moveTo>
                    <a:pt x="21" y="14"/>
                  </a:move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3" y="14"/>
                    <a:pt x="23" y="14"/>
                  </a:cubicBezTo>
                  <a:cubicBezTo>
                    <a:pt x="22" y="13"/>
                    <a:pt x="22" y="13"/>
                    <a:pt x="21" y="14"/>
                  </a:cubicBezTo>
                  <a:close/>
                  <a:moveTo>
                    <a:pt x="16" y="17"/>
                  </a:moveTo>
                  <a:cubicBezTo>
                    <a:pt x="17" y="19"/>
                    <a:pt x="19" y="19"/>
                    <a:pt x="20" y="19"/>
                  </a:cubicBezTo>
                  <a:cubicBezTo>
                    <a:pt x="19" y="18"/>
                    <a:pt x="17" y="17"/>
                    <a:pt x="16" y="17"/>
                  </a:cubicBezTo>
                  <a:close/>
                  <a:moveTo>
                    <a:pt x="15" y="24"/>
                  </a:moveTo>
                  <a:cubicBezTo>
                    <a:pt x="15" y="24"/>
                    <a:pt x="16" y="25"/>
                    <a:pt x="16" y="25"/>
                  </a:cubicBezTo>
                  <a:cubicBezTo>
                    <a:pt x="16" y="24"/>
                    <a:pt x="16" y="24"/>
                    <a:pt x="15" y="24"/>
                  </a:cubicBezTo>
                  <a:close/>
                  <a:moveTo>
                    <a:pt x="21" y="10"/>
                  </a:moveTo>
                  <a:cubicBezTo>
                    <a:pt x="21" y="11"/>
                    <a:pt x="21" y="12"/>
                    <a:pt x="20" y="13"/>
                  </a:cubicBezTo>
                  <a:cubicBezTo>
                    <a:pt x="21" y="13"/>
                    <a:pt x="22" y="13"/>
                    <a:pt x="22" y="12"/>
                  </a:cubicBezTo>
                  <a:cubicBezTo>
                    <a:pt x="22" y="12"/>
                    <a:pt x="22" y="11"/>
                    <a:pt x="21" y="10"/>
                  </a:cubicBezTo>
                  <a:close/>
                  <a:moveTo>
                    <a:pt x="15" y="21"/>
                  </a:moveTo>
                  <a:cubicBezTo>
                    <a:pt x="15" y="22"/>
                    <a:pt x="16" y="23"/>
                    <a:pt x="17" y="23"/>
                  </a:cubicBezTo>
                  <a:cubicBezTo>
                    <a:pt x="16" y="22"/>
                    <a:pt x="16" y="21"/>
                    <a:pt x="15" y="21"/>
                  </a:cubicBezTo>
                  <a:close/>
                  <a:moveTo>
                    <a:pt x="15" y="19"/>
                  </a:moveTo>
                  <a:cubicBezTo>
                    <a:pt x="15" y="19"/>
                    <a:pt x="15" y="20"/>
                    <a:pt x="15" y="20"/>
                  </a:cubicBezTo>
                  <a:cubicBezTo>
                    <a:pt x="16" y="20"/>
                    <a:pt x="17" y="21"/>
                    <a:pt x="18" y="21"/>
                  </a:cubicBezTo>
                  <a:cubicBezTo>
                    <a:pt x="17" y="20"/>
                    <a:pt x="16" y="19"/>
                    <a:pt x="15" y="19"/>
                  </a:cubicBezTo>
                  <a:close/>
                  <a:moveTo>
                    <a:pt x="18" y="14"/>
                  </a:moveTo>
                  <a:cubicBezTo>
                    <a:pt x="17" y="14"/>
                    <a:pt x="16" y="14"/>
                    <a:pt x="16" y="14"/>
                  </a:cubicBezTo>
                  <a:cubicBezTo>
                    <a:pt x="17" y="15"/>
                    <a:pt x="19" y="17"/>
                    <a:pt x="20" y="16"/>
                  </a:cubicBezTo>
                  <a:cubicBezTo>
                    <a:pt x="19" y="16"/>
                    <a:pt x="18" y="15"/>
                    <a:pt x="18" y="14"/>
                  </a:cubicBezTo>
                  <a:close/>
                  <a:moveTo>
                    <a:pt x="11" y="22"/>
                  </a:moveTo>
                  <a:cubicBezTo>
                    <a:pt x="12" y="22"/>
                    <a:pt x="13" y="24"/>
                    <a:pt x="14" y="23"/>
                  </a:cubicBezTo>
                  <a:cubicBezTo>
                    <a:pt x="13" y="23"/>
                    <a:pt x="12" y="22"/>
                    <a:pt x="11" y="22"/>
                  </a:cubicBezTo>
                  <a:close/>
                  <a:moveTo>
                    <a:pt x="19" y="12"/>
                  </a:moveTo>
                  <a:cubicBezTo>
                    <a:pt x="18" y="12"/>
                    <a:pt x="19" y="13"/>
                    <a:pt x="19" y="13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19" y="10"/>
                  </a:moveTo>
                  <a:cubicBezTo>
                    <a:pt x="19" y="10"/>
                    <a:pt x="19" y="11"/>
                    <a:pt x="19" y="11"/>
                  </a:cubicBezTo>
                  <a:cubicBezTo>
                    <a:pt x="19" y="11"/>
                    <a:pt x="19" y="11"/>
                    <a:pt x="20" y="11"/>
                  </a:cubicBezTo>
                  <a:cubicBezTo>
                    <a:pt x="20" y="11"/>
                    <a:pt x="20" y="10"/>
                    <a:pt x="19" y="10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7" y="16"/>
                    <a:pt x="16" y="16"/>
                    <a:pt x="16" y="16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1"/>
                    <a:pt x="16" y="11"/>
                  </a:cubicBezTo>
                  <a:cubicBezTo>
                    <a:pt x="17" y="12"/>
                    <a:pt x="17" y="12"/>
                    <a:pt x="18" y="13"/>
                  </a:cubicBezTo>
                  <a:cubicBezTo>
                    <a:pt x="18" y="11"/>
                    <a:pt x="17" y="10"/>
                    <a:pt x="16" y="10"/>
                  </a:cubicBezTo>
                  <a:close/>
                  <a:moveTo>
                    <a:pt x="17" y="5"/>
                  </a:moveTo>
                  <a:cubicBezTo>
                    <a:pt x="16" y="7"/>
                    <a:pt x="18" y="8"/>
                    <a:pt x="20" y="9"/>
                  </a:cubicBezTo>
                  <a:cubicBezTo>
                    <a:pt x="19" y="8"/>
                    <a:pt x="18" y="6"/>
                    <a:pt x="17" y="5"/>
                  </a:cubicBezTo>
                  <a:close/>
                  <a:moveTo>
                    <a:pt x="12" y="17"/>
                  </a:moveTo>
                  <a:cubicBezTo>
                    <a:pt x="13" y="18"/>
                    <a:pt x="13" y="18"/>
                    <a:pt x="14" y="19"/>
                  </a:cubicBezTo>
                  <a:cubicBezTo>
                    <a:pt x="14" y="18"/>
                    <a:pt x="14" y="18"/>
                    <a:pt x="15" y="18"/>
                  </a:cubicBezTo>
                  <a:cubicBezTo>
                    <a:pt x="14" y="17"/>
                    <a:pt x="13" y="17"/>
                    <a:pt x="12" y="17"/>
                  </a:cubicBezTo>
                  <a:close/>
                  <a:moveTo>
                    <a:pt x="11" y="18"/>
                  </a:moveTo>
                  <a:cubicBezTo>
                    <a:pt x="11" y="18"/>
                    <a:pt x="13" y="19"/>
                    <a:pt x="13" y="19"/>
                  </a:cubicBezTo>
                  <a:cubicBezTo>
                    <a:pt x="13" y="19"/>
                    <a:pt x="12" y="18"/>
                    <a:pt x="11" y="18"/>
                  </a:cubicBezTo>
                  <a:close/>
                  <a:moveTo>
                    <a:pt x="14" y="14"/>
                  </a:moveTo>
                  <a:cubicBezTo>
                    <a:pt x="14" y="14"/>
                    <a:pt x="14" y="15"/>
                    <a:pt x="13" y="16"/>
                  </a:cubicBezTo>
                  <a:cubicBezTo>
                    <a:pt x="14" y="16"/>
                    <a:pt x="14" y="16"/>
                    <a:pt x="15" y="16"/>
                  </a:cubicBezTo>
                  <a:cubicBezTo>
                    <a:pt x="15" y="16"/>
                    <a:pt x="15" y="15"/>
                    <a:pt x="14" y="14"/>
                  </a:cubicBezTo>
                  <a:close/>
                  <a:moveTo>
                    <a:pt x="16" y="8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6" y="9"/>
                    <a:pt x="17" y="8"/>
                    <a:pt x="16" y="8"/>
                  </a:cubicBezTo>
                  <a:close/>
                  <a:moveTo>
                    <a:pt x="11" y="15"/>
                  </a:moveTo>
                  <a:cubicBezTo>
                    <a:pt x="11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4"/>
                  </a:cubicBezTo>
                  <a:cubicBezTo>
                    <a:pt x="12" y="14"/>
                    <a:pt x="11" y="14"/>
                    <a:pt x="11" y="15"/>
                  </a:cubicBezTo>
                  <a:close/>
                  <a:moveTo>
                    <a:pt x="7" y="15"/>
                  </a:moveTo>
                  <a:cubicBezTo>
                    <a:pt x="8" y="15"/>
                    <a:pt x="10" y="17"/>
                    <a:pt x="12" y="16"/>
                  </a:cubicBezTo>
                  <a:cubicBezTo>
                    <a:pt x="11" y="15"/>
                    <a:pt x="8" y="14"/>
                    <a:pt x="7" y="15"/>
                  </a:cubicBezTo>
                  <a:close/>
                  <a:moveTo>
                    <a:pt x="16" y="3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3"/>
                    <a:pt x="16" y="3"/>
                  </a:cubicBezTo>
                  <a:close/>
                  <a:moveTo>
                    <a:pt x="5" y="16"/>
                  </a:moveTo>
                  <a:cubicBezTo>
                    <a:pt x="5" y="16"/>
                    <a:pt x="6" y="17"/>
                    <a:pt x="6" y="17"/>
                  </a:cubicBezTo>
                  <a:cubicBezTo>
                    <a:pt x="6" y="16"/>
                    <a:pt x="5" y="16"/>
                    <a:pt x="5" y="16"/>
                  </a:cubicBezTo>
                  <a:close/>
                  <a:moveTo>
                    <a:pt x="3" y="15"/>
                  </a:moveTo>
                  <a:cubicBezTo>
                    <a:pt x="3" y="15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6"/>
            <p:cNvSpPr/>
            <p:nvPr/>
          </p:nvSpPr>
          <p:spPr bwMode="auto">
            <a:xfrm>
              <a:off x="2548" y="305"/>
              <a:ext cx="73" cy="68"/>
            </a:xfrm>
            <a:custGeom>
              <a:avLst/>
              <a:gdLst>
                <a:gd name="T0" fmla="*/ 28 w 31"/>
                <a:gd name="T1" fmla="*/ 8 h 29"/>
                <a:gd name="T2" fmla="*/ 17 w 31"/>
                <a:gd name="T3" fmla="*/ 9 h 29"/>
                <a:gd name="T4" fmla="*/ 16 w 31"/>
                <a:gd name="T5" fmla="*/ 6 h 29"/>
                <a:gd name="T6" fmla="*/ 14 w 31"/>
                <a:gd name="T7" fmla="*/ 2 h 29"/>
                <a:gd name="T8" fmla="*/ 11 w 31"/>
                <a:gd name="T9" fmla="*/ 0 h 29"/>
                <a:gd name="T10" fmla="*/ 11 w 31"/>
                <a:gd name="T11" fmla="*/ 9 h 29"/>
                <a:gd name="T12" fmla="*/ 0 w 31"/>
                <a:gd name="T13" fmla="*/ 10 h 29"/>
                <a:gd name="T14" fmla="*/ 5 w 31"/>
                <a:gd name="T15" fmla="*/ 14 h 29"/>
                <a:gd name="T16" fmla="*/ 10 w 31"/>
                <a:gd name="T17" fmla="*/ 18 h 29"/>
                <a:gd name="T18" fmla="*/ 10 w 31"/>
                <a:gd name="T19" fmla="*/ 26 h 29"/>
                <a:gd name="T20" fmla="*/ 11 w 31"/>
                <a:gd name="T21" fmla="*/ 29 h 29"/>
                <a:gd name="T22" fmla="*/ 17 w 31"/>
                <a:gd name="T23" fmla="*/ 22 h 29"/>
                <a:gd name="T24" fmla="*/ 24 w 31"/>
                <a:gd name="T25" fmla="*/ 25 h 29"/>
                <a:gd name="T26" fmla="*/ 26 w 31"/>
                <a:gd name="T27" fmla="*/ 26 h 29"/>
                <a:gd name="T28" fmla="*/ 22 w 31"/>
                <a:gd name="T29" fmla="*/ 16 h 29"/>
                <a:gd name="T30" fmla="*/ 27 w 31"/>
                <a:gd name="T31" fmla="*/ 12 h 29"/>
                <a:gd name="T32" fmla="*/ 31 w 31"/>
                <a:gd name="T33" fmla="*/ 7 h 29"/>
                <a:gd name="T34" fmla="*/ 28 w 31"/>
                <a:gd name="T35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29">
                  <a:moveTo>
                    <a:pt x="28" y="8"/>
                  </a:moveTo>
                  <a:cubicBezTo>
                    <a:pt x="24" y="8"/>
                    <a:pt x="21" y="8"/>
                    <a:pt x="17" y="9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4" y="2"/>
                  </a:cubicBezTo>
                  <a:cubicBezTo>
                    <a:pt x="13" y="1"/>
                    <a:pt x="13" y="0"/>
                    <a:pt x="11" y="0"/>
                  </a:cubicBezTo>
                  <a:cubicBezTo>
                    <a:pt x="11" y="3"/>
                    <a:pt x="11" y="6"/>
                    <a:pt x="11" y="9"/>
                  </a:cubicBezTo>
                  <a:cubicBezTo>
                    <a:pt x="7" y="10"/>
                    <a:pt x="3" y="9"/>
                    <a:pt x="0" y="10"/>
                  </a:cubicBezTo>
                  <a:cubicBezTo>
                    <a:pt x="1" y="12"/>
                    <a:pt x="3" y="13"/>
                    <a:pt x="5" y="14"/>
                  </a:cubicBezTo>
                  <a:cubicBezTo>
                    <a:pt x="7" y="16"/>
                    <a:pt x="9" y="17"/>
                    <a:pt x="10" y="18"/>
                  </a:cubicBezTo>
                  <a:cubicBezTo>
                    <a:pt x="10" y="21"/>
                    <a:pt x="10" y="24"/>
                    <a:pt x="10" y="26"/>
                  </a:cubicBezTo>
                  <a:cubicBezTo>
                    <a:pt x="10" y="27"/>
                    <a:pt x="10" y="28"/>
                    <a:pt x="11" y="29"/>
                  </a:cubicBezTo>
                  <a:cubicBezTo>
                    <a:pt x="13" y="26"/>
                    <a:pt x="15" y="23"/>
                    <a:pt x="17" y="22"/>
                  </a:cubicBezTo>
                  <a:cubicBezTo>
                    <a:pt x="19" y="23"/>
                    <a:pt x="22" y="24"/>
                    <a:pt x="24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5" y="22"/>
                    <a:pt x="23" y="19"/>
                    <a:pt x="22" y="16"/>
                  </a:cubicBezTo>
                  <a:cubicBezTo>
                    <a:pt x="23" y="15"/>
                    <a:pt x="25" y="13"/>
                    <a:pt x="27" y="12"/>
                  </a:cubicBezTo>
                  <a:cubicBezTo>
                    <a:pt x="29" y="11"/>
                    <a:pt x="30" y="9"/>
                    <a:pt x="31" y="7"/>
                  </a:cubicBezTo>
                  <a:cubicBezTo>
                    <a:pt x="30" y="7"/>
                    <a:pt x="29" y="7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7"/>
            <p:cNvSpPr/>
            <p:nvPr/>
          </p:nvSpPr>
          <p:spPr bwMode="auto">
            <a:xfrm>
              <a:off x="2472" y="406"/>
              <a:ext cx="47" cy="43"/>
            </a:xfrm>
            <a:custGeom>
              <a:avLst/>
              <a:gdLst>
                <a:gd name="T0" fmla="*/ 18 w 20"/>
                <a:gd name="T1" fmla="*/ 4 h 18"/>
                <a:gd name="T2" fmla="*/ 11 w 20"/>
                <a:gd name="T3" fmla="*/ 5 h 18"/>
                <a:gd name="T4" fmla="*/ 10 w 20"/>
                <a:gd name="T5" fmla="*/ 3 h 18"/>
                <a:gd name="T6" fmla="*/ 9 w 20"/>
                <a:gd name="T7" fmla="*/ 1 h 18"/>
                <a:gd name="T8" fmla="*/ 7 w 20"/>
                <a:gd name="T9" fmla="*/ 0 h 18"/>
                <a:gd name="T10" fmla="*/ 7 w 20"/>
                <a:gd name="T11" fmla="*/ 6 h 18"/>
                <a:gd name="T12" fmla="*/ 0 w 20"/>
                <a:gd name="T13" fmla="*/ 6 h 18"/>
                <a:gd name="T14" fmla="*/ 3 w 20"/>
                <a:gd name="T15" fmla="*/ 9 h 18"/>
                <a:gd name="T16" fmla="*/ 7 w 20"/>
                <a:gd name="T17" fmla="*/ 11 h 18"/>
                <a:gd name="T18" fmla="*/ 7 w 20"/>
                <a:gd name="T19" fmla="*/ 16 h 18"/>
                <a:gd name="T20" fmla="*/ 7 w 20"/>
                <a:gd name="T21" fmla="*/ 18 h 18"/>
                <a:gd name="T22" fmla="*/ 11 w 20"/>
                <a:gd name="T23" fmla="*/ 13 h 18"/>
                <a:gd name="T24" fmla="*/ 15 w 20"/>
                <a:gd name="T25" fmla="*/ 16 h 18"/>
                <a:gd name="T26" fmla="*/ 17 w 20"/>
                <a:gd name="T27" fmla="*/ 16 h 18"/>
                <a:gd name="T28" fmla="*/ 14 w 20"/>
                <a:gd name="T29" fmla="*/ 10 h 18"/>
                <a:gd name="T30" fmla="*/ 17 w 20"/>
                <a:gd name="T31" fmla="*/ 7 h 18"/>
                <a:gd name="T32" fmla="*/ 20 w 20"/>
                <a:gd name="T33" fmla="*/ 4 h 18"/>
                <a:gd name="T34" fmla="*/ 18 w 20"/>
                <a:gd name="T3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8">
                  <a:moveTo>
                    <a:pt x="18" y="4"/>
                  </a:moveTo>
                  <a:cubicBezTo>
                    <a:pt x="16" y="5"/>
                    <a:pt x="13" y="5"/>
                    <a:pt x="11" y="5"/>
                  </a:cubicBezTo>
                  <a:cubicBezTo>
                    <a:pt x="11" y="5"/>
                    <a:pt x="10" y="4"/>
                    <a:pt x="10" y="3"/>
                  </a:cubicBezTo>
                  <a:cubicBezTo>
                    <a:pt x="10" y="3"/>
                    <a:pt x="9" y="2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2"/>
                    <a:pt x="7" y="3"/>
                    <a:pt x="7" y="6"/>
                  </a:cubicBezTo>
                  <a:cubicBezTo>
                    <a:pt x="5" y="6"/>
                    <a:pt x="2" y="6"/>
                    <a:pt x="0" y="6"/>
                  </a:cubicBezTo>
                  <a:cubicBezTo>
                    <a:pt x="1" y="7"/>
                    <a:pt x="2" y="8"/>
                    <a:pt x="3" y="9"/>
                  </a:cubicBezTo>
                  <a:cubicBezTo>
                    <a:pt x="4" y="10"/>
                    <a:pt x="6" y="10"/>
                    <a:pt x="7" y="11"/>
                  </a:cubicBezTo>
                  <a:cubicBezTo>
                    <a:pt x="7" y="13"/>
                    <a:pt x="7" y="15"/>
                    <a:pt x="7" y="16"/>
                  </a:cubicBezTo>
                  <a:cubicBezTo>
                    <a:pt x="7" y="17"/>
                    <a:pt x="7" y="18"/>
                    <a:pt x="7" y="18"/>
                  </a:cubicBezTo>
                  <a:cubicBezTo>
                    <a:pt x="9" y="16"/>
                    <a:pt x="9" y="14"/>
                    <a:pt x="11" y="13"/>
                  </a:cubicBezTo>
                  <a:cubicBezTo>
                    <a:pt x="12" y="14"/>
                    <a:pt x="14" y="15"/>
                    <a:pt x="15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6" y="14"/>
                    <a:pt x="15" y="12"/>
                    <a:pt x="14" y="10"/>
                  </a:cubicBezTo>
                  <a:cubicBezTo>
                    <a:pt x="15" y="9"/>
                    <a:pt x="16" y="8"/>
                    <a:pt x="17" y="7"/>
                  </a:cubicBezTo>
                  <a:cubicBezTo>
                    <a:pt x="18" y="6"/>
                    <a:pt x="19" y="6"/>
                    <a:pt x="20" y="4"/>
                  </a:cubicBezTo>
                  <a:cubicBezTo>
                    <a:pt x="19" y="4"/>
                    <a:pt x="18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" name="Freeform 6"/>
          <p:cNvSpPr>
            <a:spLocks noEditPoints="1"/>
          </p:cNvSpPr>
          <p:nvPr/>
        </p:nvSpPr>
        <p:spPr bwMode="auto">
          <a:xfrm rot="1086619">
            <a:off x="1990931" y="803368"/>
            <a:ext cx="311432" cy="199610"/>
          </a:xfrm>
          <a:custGeom>
            <a:avLst/>
            <a:gdLst>
              <a:gd name="T0" fmla="*/ 126 w 126"/>
              <a:gd name="T1" fmla="*/ 21 h 81"/>
              <a:gd name="T2" fmla="*/ 116 w 126"/>
              <a:gd name="T3" fmla="*/ 29 h 81"/>
              <a:gd name="T4" fmla="*/ 97 w 126"/>
              <a:gd name="T5" fmla="*/ 43 h 81"/>
              <a:gd name="T6" fmla="*/ 60 w 126"/>
              <a:gd name="T7" fmla="*/ 66 h 81"/>
              <a:gd name="T8" fmla="*/ 38 w 126"/>
              <a:gd name="T9" fmla="*/ 81 h 81"/>
              <a:gd name="T10" fmla="*/ 35 w 126"/>
              <a:gd name="T11" fmla="*/ 81 h 81"/>
              <a:gd name="T12" fmla="*/ 22 w 126"/>
              <a:gd name="T13" fmla="*/ 61 h 81"/>
              <a:gd name="T14" fmla="*/ 3 w 126"/>
              <a:gd name="T15" fmla="*/ 63 h 81"/>
              <a:gd name="T16" fmla="*/ 14 w 126"/>
              <a:gd name="T17" fmla="*/ 36 h 81"/>
              <a:gd name="T18" fmla="*/ 13 w 126"/>
              <a:gd name="T19" fmla="*/ 34 h 81"/>
              <a:gd name="T20" fmla="*/ 24 w 126"/>
              <a:gd name="T21" fmla="*/ 0 h 81"/>
              <a:gd name="T22" fmla="*/ 52 w 126"/>
              <a:gd name="T23" fmla="*/ 7 h 81"/>
              <a:gd name="T24" fmla="*/ 97 w 126"/>
              <a:gd name="T25" fmla="*/ 17 h 81"/>
              <a:gd name="T26" fmla="*/ 123 w 126"/>
              <a:gd name="T27" fmla="*/ 20 h 81"/>
              <a:gd name="T28" fmla="*/ 126 w 126"/>
              <a:gd name="T29" fmla="*/ 21 h 81"/>
              <a:gd name="T30" fmla="*/ 27 w 126"/>
              <a:gd name="T31" fmla="*/ 5 h 81"/>
              <a:gd name="T32" fmla="*/ 21 w 126"/>
              <a:gd name="T33" fmla="*/ 24 h 81"/>
              <a:gd name="T34" fmla="*/ 19 w 126"/>
              <a:gd name="T35" fmla="*/ 34 h 81"/>
              <a:gd name="T36" fmla="*/ 85 w 126"/>
              <a:gd name="T37" fmla="*/ 27 h 81"/>
              <a:gd name="T38" fmla="*/ 112 w 126"/>
              <a:gd name="T39" fmla="*/ 22 h 81"/>
              <a:gd name="T40" fmla="*/ 27 w 126"/>
              <a:gd name="T41" fmla="*/ 5 h 81"/>
              <a:gd name="T42" fmla="*/ 19 w 126"/>
              <a:gd name="T43" fmla="*/ 50 h 81"/>
              <a:gd name="T44" fmla="*/ 37 w 126"/>
              <a:gd name="T45" fmla="*/ 78 h 81"/>
              <a:gd name="T46" fmla="*/ 107 w 126"/>
              <a:gd name="T47" fmla="*/ 31 h 81"/>
              <a:gd name="T48" fmla="*/ 106 w 126"/>
              <a:gd name="T49" fmla="*/ 30 h 81"/>
              <a:gd name="T50" fmla="*/ 19 w 126"/>
              <a:gd name="T51" fmla="*/ 50 h 81"/>
              <a:gd name="T52" fmla="*/ 17 w 126"/>
              <a:gd name="T53" fmla="*/ 38 h 81"/>
              <a:gd name="T54" fmla="*/ 9 w 126"/>
              <a:gd name="T55" fmla="*/ 53 h 81"/>
              <a:gd name="T56" fmla="*/ 15 w 126"/>
              <a:gd name="T57" fmla="*/ 46 h 81"/>
              <a:gd name="T58" fmla="*/ 19 w 126"/>
              <a:gd name="T59" fmla="*/ 47 h 81"/>
              <a:gd name="T60" fmla="*/ 75 w 126"/>
              <a:gd name="T61" fmla="*/ 36 h 81"/>
              <a:gd name="T62" fmla="*/ 100 w 126"/>
              <a:gd name="T63" fmla="*/ 28 h 81"/>
              <a:gd name="T64" fmla="*/ 17 w 126"/>
              <a:gd name="T65" fmla="*/ 38 h 81"/>
              <a:gd name="T66" fmla="*/ 8 w 126"/>
              <a:gd name="T67" fmla="*/ 59 h 81"/>
              <a:gd name="T68" fmla="*/ 19 w 126"/>
              <a:gd name="T69" fmla="*/ 57 h 81"/>
              <a:gd name="T70" fmla="*/ 15 w 126"/>
              <a:gd name="T71" fmla="*/ 51 h 81"/>
              <a:gd name="T72" fmla="*/ 8 w 126"/>
              <a:gd name="T73" fmla="*/ 5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6" h="81">
                <a:moveTo>
                  <a:pt x="126" y="21"/>
                </a:moveTo>
                <a:cubicBezTo>
                  <a:pt x="125" y="26"/>
                  <a:pt x="119" y="25"/>
                  <a:pt x="116" y="29"/>
                </a:cubicBezTo>
                <a:cubicBezTo>
                  <a:pt x="110" y="31"/>
                  <a:pt x="104" y="38"/>
                  <a:pt x="97" y="43"/>
                </a:cubicBezTo>
                <a:cubicBezTo>
                  <a:pt x="85" y="50"/>
                  <a:pt x="73" y="59"/>
                  <a:pt x="60" y="66"/>
                </a:cubicBezTo>
                <a:cubicBezTo>
                  <a:pt x="53" y="70"/>
                  <a:pt x="46" y="76"/>
                  <a:pt x="38" y="81"/>
                </a:cubicBezTo>
                <a:cubicBezTo>
                  <a:pt x="37" y="80"/>
                  <a:pt x="36" y="81"/>
                  <a:pt x="35" y="81"/>
                </a:cubicBezTo>
                <a:cubicBezTo>
                  <a:pt x="29" y="74"/>
                  <a:pt x="26" y="68"/>
                  <a:pt x="22" y="61"/>
                </a:cubicBezTo>
                <a:cubicBezTo>
                  <a:pt x="16" y="61"/>
                  <a:pt x="8" y="64"/>
                  <a:pt x="3" y="63"/>
                </a:cubicBezTo>
                <a:cubicBezTo>
                  <a:pt x="0" y="54"/>
                  <a:pt x="9" y="46"/>
                  <a:pt x="14" y="36"/>
                </a:cubicBezTo>
                <a:cubicBezTo>
                  <a:pt x="14" y="36"/>
                  <a:pt x="13" y="35"/>
                  <a:pt x="13" y="34"/>
                </a:cubicBezTo>
                <a:cubicBezTo>
                  <a:pt x="18" y="23"/>
                  <a:pt x="19" y="10"/>
                  <a:pt x="24" y="0"/>
                </a:cubicBezTo>
                <a:cubicBezTo>
                  <a:pt x="33" y="1"/>
                  <a:pt x="43" y="6"/>
                  <a:pt x="52" y="7"/>
                </a:cubicBezTo>
                <a:cubicBezTo>
                  <a:pt x="67" y="11"/>
                  <a:pt x="82" y="14"/>
                  <a:pt x="97" y="17"/>
                </a:cubicBezTo>
                <a:cubicBezTo>
                  <a:pt x="105" y="17"/>
                  <a:pt x="115" y="20"/>
                  <a:pt x="123" y="20"/>
                </a:cubicBezTo>
                <a:cubicBezTo>
                  <a:pt x="123" y="20"/>
                  <a:pt x="125" y="19"/>
                  <a:pt x="126" y="21"/>
                </a:cubicBezTo>
                <a:close/>
                <a:moveTo>
                  <a:pt x="27" y="5"/>
                </a:moveTo>
                <a:cubicBezTo>
                  <a:pt x="24" y="11"/>
                  <a:pt x="22" y="18"/>
                  <a:pt x="21" y="24"/>
                </a:cubicBezTo>
                <a:cubicBezTo>
                  <a:pt x="19" y="28"/>
                  <a:pt x="18" y="31"/>
                  <a:pt x="19" y="34"/>
                </a:cubicBezTo>
                <a:cubicBezTo>
                  <a:pt x="41" y="31"/>
                  <a:pt x="63" y="28"/>
                  <a:pt x="85" y="27"/>
                </a:cubicBezTo>
                <a:cubicBezTo>
                  <a:pt x="93" y="25"/>
                  <a:pt x="104" y="25"/>
                  <a:pt x="112" y="22"/>
                </a:cubicBezTo>
                <a:cubicBezTo>
                  <a:pt x="83" y="19"/>
                  <a:pt x="54" y="10"/>
                  <a:pt x="27" y="5"/>
                </a:cubicBezTo>
                <a:close/>
                <a:moveTo>
                  <a:pt x="19" y="50"/>
                </a:moveTo>
                <a:cubicBezTo>
                  <a:pt x="25" y="59"/>
                  <a:pt x="28" y="69"/>
                  <a:pt x="37" y="78"/>
                </a:cubicBezTo>
                <a:cubicBezTo>
                  <a:pt x="61" y="62"/>
                  <a:pt x="83" y="49"/>
                  <a:pt x="107" y="31"/>
                </a:cubicBezTo>
                <a:cubicBezTo>
                  <a:pt x="107" y="31"/>
                  <a:pt x="107" y="31"/>
                  <a:pt x="106" y="30"/>
                </a:cubicBezTo>
                <a:cubicBezTo>
                  <a:pt x="77" y="38"/>
                  <a:pt x="48" y="46"/>
                  <a:pt x="19" y="50"/>
                </a:cubicBezTo>
                <a:close/>
                <a:moveTo>
                  <a:pt x="17" y="38"/>
                </a:moveTo>
                <a:cubicBezTo>
                  <a:pt x="15" y="43"/>
                  <a:pt x="11" y="48"/>
                  <a:pt x="9" y="53"/>
                </a:cubicBezTo>
                <a:cubicBezTo>
                  <a:pt x="13" y="51"/>
                  <a:pt x="12" y="48"/>
                  <a:pt x="15" y="46"/>
                </a:cubicBezTo>
                <a:cubicBezTo>
                  <a:pt x="17" y="46"/>
                  <a:pt x="18" y="46"/>
                  <a:pt x="19" y="47"/>
                </a:cubicBezTo>
                <a:cubicBezTo>
                  <a:pt x="38" y="44"/>
                  <a:pt x="56" y="40"/>
                  <a:pt x="75" y="36"/>
                </a:cubicBezTo>
                <a:cubicBezTo>
                  <a:pt x="83" y="32"/>
                  <a:pt x="92" y="31"/>
                  <a:pt x="100" y="28"/>
                </a:cubicBezTo>
                <a:cubicBezTo>
                  <a:pt x="72" y="30"/>
                  <a:pt x="45" y="33"/>
                  <a:pt x="17" y="38"/>
                </a:cubicBezTo>
                <a:close/>
                <a:moveTo>
                  <a:pt x="8" y="59"/>
                </a:moveTo>
                <a:cubicBezTo>
                  <a:pt x="12" y="61"/>
                  <a:pt x="16" y="58"/>
                  <a:pt x="19" y="57"/>
                </a:cubicBezTo>
                <a:cubicBezTo>
                  <a:pt x="18" y="55"/>
                  <a:pt x="17" y="53"/>
                  <a:pt x="15" y="51"/>
                </a:cubicBezTo>
                <a:cubicBezTo>
                  <a:pt x="14" y="54"/>
                  <a:pt x="11" y="57"/>
                  <a:pt x="8" y="59"/>
                </a:cubicBezTo>
                <a:close/>
              </a:path>
            </a:pathLst>
          </a:custGeom>
          <a:solidFill>
            <a:srgbClr val="F5F5F5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152" name="Group 41"/>
          <p:cNvGrpSpPr>
            <a:grpSpLocks noChangeAspect="1"/>
          </p:cNvGrpSpPr>
          <p:nvPr/>
        </p:nvGrpSpPr>
        <p:grpSpPr bwMode="auto">
          <a:xfrm>
            <a:off x="7505162" y="392113"/>
            <a:ext cx="853026" cy="1603573"/>
            <a:chOff x="4674" y="247"/>
            <a:chExt cx="591" cy="1111"/>
          </a:xfrm>
          <a:solidFill>
            <a:srgbClr val="FFFFFF">
              <a:alpha val="50000"/>
            </a:srgbClr>
          </a:solidFill>
        </p:grpSpPr>
        <p:sp>
          <p:nvSpPr>
            <p:cNvPr id="5154" name="Freeform 42"/>
            <p:cNvSpPr/>
            <p:nvPr/>
          </p:nvSpPr>
          <p:spPr bwMode="auto">
            <a:xfrm>
              <a:off x="4809" y="407"/>
              <a:ext cx="12" cy="22"/>
            </a:xfrm>
            <a:custGeom>
              <a:avLst/>
              <a:gdLst>
                <a:gd name="T0" fmla="*/ 6 w 19"/>
                <a:gd name="T1" fmla="*/ 0 h 34"/>
                <a:gd name="T2" fmla="*/ 16 w 19"/>
                <a:gd name="T3" fmla="*/ 34 h 34"/>
                <a:gd name="T4" fmla="*/ 6 w 19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34">
                  <a:moveTo>
                    <a:pt x="6" y="0"/>
                  </a:moveTo>
                  <a:cubicBezTo>
                    <a:pt x="9" y="11"/>
                    <a:pt x="19" y="21"/>
                    <a:pt x="16" y="34"/>
                  </a:cubicBezTo>
                  <a:cubicBezTo>
                    <a:pt x="7" y="29"/>
                    <a:pt x="0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55" name="Freeform 43"/>
            <p:cNvSpPr/>
            <p:nvPr/>
          </p:nvSpPr>
          <p:spPr bwMode="auto">
            <a:xfrm>
              <a:off x="4865" y="421"/>
              <a:ext cx="32" cy="34"/>
            </a:xfrm>
            <a:custGeom>
              <a:avLst/>
              <a:gdLst>
                <a:gd name="T0" fmla="*/ 51 w 51"/>
                <a:gd name="T1" fmla="*/ 23 h 53"/>
                <a:gd name="T2" fmla="*/ 21 w 51"/>
                <a:gd name="T3" fmla="*/ 23 h 53"/>
                <a:gd name="T4" fmla="*/ 13 w 51"/>
                <a:gd name="T5" fmla="*/ 53 h 53"/>
                <a:gd name="T6" fmla="*/ 13 w 51"/>
                <a:gd name="T7" fmla="*/ 19 h 53"/>
                <a:gd name="T8" fmla="*/ 51 w 5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23"/>
                  </a:moveTo>
                  <a:cubicBezTo>
                    <a:pt x="41" y="19"/>
                    <a:pt x="29" y="12"/>
                    <a:pt x="21" y="23"/>
                  </a:cubicBezTo>
                  <a:cubicBezTo>
                    <a:pt x="17" y="35"/>
                    <a:pt x="20" y="45"/>
                    <a:pt x="13" y="53"/>
                  </a:cubicBezTo>
                  <a:cubicBezTo>
                    <a:pt x="0" y="46"/>
                    <a:pt x="14" y="31"/>
                    <a:pt x="13" y="19"/>
                  </a:cubicBezTo>
                  <a:cubicBezTo>
                    <a:pt x="21" y="4"/>
                    <a:pt x="49" y="0"/>
                    <a:pt x="5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56" name="Freeform 44"/>
            <p:cNvSpPr>
              <a:spLocks noEditPoints="1"/>
            </p:cNvSpPr>
            <p:nvPr/>
          </p:nvSpPr>
          <p:spPr bwMode="auto">
            <a:xfrm>
              <a:off x="5058" y="422"/>
              <a:ext cx="109" cy="112"/>
            </a:xfrm>
            <a:custGeom>
              <a:avLst/>
              <a:gdLst>
                <a:gd name="T0" fmla="*/ 0 w 170"/>
                <a:gd name="T1" fmla="*/ 129 h 174"/>
                <a:gd name="T2" fmla="*/ 99 w 170"/>
                <a:gd name="T3" fmla="*/ 6 h 174"/>
                <a:gd name="T4" fmla="*/ 165 w 170"/>
                <a:gd name="T5" fmla="*/ 39 h 174"/>
                <a:gd name="T6" fmla="*/ 117 w 170"/>
                <a:gd name="T7" fmla="*/ 80 h 174"/>
                <a:gd name="T8" fmla="*/ 37 w 170"/>
                <a:gd name="T9" fmla="*/ 163 h 174"/>
                <a:gd name="T10" fmla="*/ 16 w 170"/>
                <a:gd name="T11" fmla="*/ 171 h 174"/>
                <a:gd name="T12" fmla="*/ 0 w 170"/>
                <a:gd name="T13" fmla="*/ 129 h 174"/>
                <a:gd name="T14" fmla="*/ 24 w 170"/>
                <a:gd name="T15" fmla="*/ 84 h 174"/>
                <a:gd name="T16" fmla="*/ 10 w 170"/>
                <a:gd name="T17" fmla="*/ 134 h 174"/>
                <a:gd name="T18" fmla="*/ 44 w 170"/>
                <a:gd name="T19" fmla="*/ 142 h 174"/>
                <a:gd name="T20" fmla="*/ 142 w 170"/>
                <a:gd name="T21" fmla="*/ 62 h 174"/>
                <a:gd name="T22" fmla="*/ 155 w 170"/>
                <a:gd name="T23" fmla="*/ 41 h 174"/>
                <a:gd name="T24" fmla="*/ 128 w 170"/>
                <a:gd name="T25" fmla="*/ 21 h 174"/>
                <a:gd name="T26" fmla="*/ 133 w 170"/>
                <a:gd name="T27" fmla="*/ 14 h 174"/>
                <a:gd name="T28" fmla="*/ 24 w 170"/>
                <a:gd name="T29" fmla="*/ 8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0" h="174">
                  <a:moveTo>
                    <a:pt x="0" y="129"/>
                  </a:moveTo>
                  <a:cubicBezTo>
                    <a:pt x="12" y="76"/>
                    <a:pt x="47" y="19"/>
                    <a:pt x="99" y="6"/>
                  </a:cubicBezTo>
                  <a:cubicBezTo>
                    <a:pt x="121" y="0"/>
                    <a:pt x="160" y="11"/>
                    <a:pt x="165" y="39"/>
                  </a:cubicBezTo>
                  <a:cubicBezTo>
                    <a:pt x="170" y="67"/>
                    <a:pt x="139" y="69"/>
                    <a:pt x="117" y="80"/>
                  </a:cubicBezTo>
                  <a:cubicBezTo>
                    <a:pt x="87" y="96"/>
                    <a:pt x="64" y="143"/>
                    <a:pt x="37" y="163"/>
                  </a:cubicBezTo>
                  <a:cubicBezTo>
                    <a:pt x="33" y="165"/>
                    <a:pt x="23" y="172"/>
                    <a:pt x="16" y="171"/>
                  </a:cubicBezTo>
                  <a:cubicBezTo>
                    <a:pt x="0" y="169"/>
                    <a:pt x="3" y="146"/>
                    <a:pt x="0" y="129"/>
                  </a:cubicBezTo>
                  <a:close/>
                  <a:moveTo>
                    <a:pt x="24" y="84"/>
                  </a:moveTo>
                  <a:cubicBezTo>
                    <a:pt x="17" y="99"/>
                    <a:pt x="10" y="118"/>
                    <a:pt x="10" y="134"/>
                  </a:cubicBezTo>
                  <a:cubicBezTo>
                    <a:pt x="8" y="174"/>
                    <a:pt x="29" y="156"/>
                    <a:pt x="44" y="142"/>
                  </a:cubicBezTo>
                  <a:cubicBezTo>
                    <a:pt x="75" y="112"/>
                    <a:pt x="98" y="68"/>
                    <a:pt x="142" y="62"/>
                  </a:cubicBezTo>
                  <a:cubicBezTo>
                    <a:pt x="149" y="56"/>
                    <a:pt x="156" y="50"/>
                    <a:pt x="155" y="41"/>
                  </a:cubicBezTo>
                  <a:cubicBezTo>
                    <a:pt x="153" y="26"/>
                    <a:pt x="134" y="29"/>
                    <a:pt x="128" y="21"/>
                  </a:cubicBezTo>
                  <a:cubicBezTo>
                    <a:pt x="126" y="15"/>
                    <a:pt x="133" y="18"/>
                    <a:pt x="133" y="14"/>
                  </a:cubicBezTo>
                  <a:cubicBezTo>
                    <a:pt x="71" y="10"/>
                    <a:pt x="44" y="46"/>
                    <a:pt x="2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57" name="Freeform 45"/>
            <p:cNvSpPr/>
            <p:nvPr/>
          </p:nvSpPr>
          <p:spPr bwMode="auto">
            <a:xfrm>
              <a:off x="4900" y="438"/>
              <a:ext cx="11" cy="19"/>
            </a:xfrm>
            <a:custGeom>
              <a:avLst/>
              <a:gdLst>
                <a:gd name="T0" fmla="*/ 1 w 18"/>
                <a:gd name="T1" fmla="*/ 0 h 30"/>
                <a:gd name="T2" fmla="*/ 2 w 18"/>
                <a:gd name="T3" fmla="*/ 30 h 30"/>
                <a:gd name="T4" fmla="*/ 1 w 18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0">
                  <a:moveTo>
                    <a:pt x="1" y="0"/>
                  </a:moveTo>
                  <a:cubicBezTo>
                    <a:pt x="13" y="3"/>
                    <a:pt x="18" y="28"/>
                    <a:pt x="2" y="30"/>
                  </a:cubicBezTo>
                  <a:cubicBezTo>
                    <a:pt x="3" y="23"/>
                    <a:pt x="0" y="1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59" name="Freeform 46"/>
            <p:cNvSpPr>
              <a:spLocks noEditPoints="1"/>
            </p:cNvSpPr>
            <p:nvPr/>
          </p:nvSpPr>
          <p:spPr bwMode="auto">
            <a:xfrm>
              <a:off x="4741" y="444"/>
              <a:ext cx="88" cy="116"/>
            </a:xfrm>
            <a:custGeom>
              <a:avLst/>
              <a:gdLst>
                <a:gd name="T0" fmla="*/ 22 w 136"/>
                <a:gd name="T1" fmla="*/ 3 h 181"/>
                <a:gd name="T2" fmla="*/ 39 w 136"/>
                <a:gd name="T3" fmla="*/ 9 h 181"/>
                <a:gd name="T4" fmla="*/ 75 w 136"/>
                <a:gd name="T5" fmla="*/ 25 h 181"/>
                <a:gd name="T6" fmla="*/ 83 w 136"/>
                <a:gd name="T7" fmla="*/ 78 h 181"/>
                <a:gd name="T8" fmla="*/ 100 w 136"/>
                <a:gd name="T9" fmla="*/ 96 h 181"/>
                <a:gd name="T10" fmla="*/ 109 w 136"/>
                <a:gd name="T11" fmla="*/ 110 h 181"/>
                <a:gd name="T12" fmla="*/ 134 w 136"/>
                <a:gd name="T13" fmla="*/ 144 h 181"/>
                <a:gd name="T14" fmla="*/ 90 w 136"/>
                <a:gd name="T15" fmla="*/ 174 h 181"/>
                <a:gd name="T16" fmla="*/ 9 w 136"/>
                <a:gd name="T17" fmla="*/ 91 h 181"/>
                <a:gd name="T18" fmla="*/ 0 w 136"/>
                <a:gd name="T19" fmla="*/ 40 h 181"/>
                <a:gd name="T20" fmla="*/ 22 w 136"/>
                <a:gd name="T21" fmla="*/ 3 h 181"/>
                <a:gd name="T22" fmla="*/ 33 w 136"/>
                <a:gd name="T23" fmla="*/ 8 h 181"/>
                <a:gd name="T24" fmla="*/ 14 w 136"/>
                <a:gd name="T25" fmla="*/ 24 h 181"/>
                <a:gd name="T26" fmla="*/ 10 w 136"/>
                <a:gd name="T27" fmla="*/ 44 h 181"/>
                <a:gd name="T28" fmla="*/ 117 w 136"/>
                <a:gd name="T29" fmla="*/ 165 h 181"/>
                <a:gd name="T30" fmla="*/ 105 w 136"/>
                <a:gd name="T31" fmla="*/ 119 h 181"/>
                <a:gd name="T32" fmla="*/ 94 w 136"/>
                <a:gd name="T33" fmla="*/ 100 h 181"/>
                <a:gd name="T34" fmla="*/ 68 w 136"/>
                <a:gd name="T35" fmla="*/ 56 h 181"/>
                <a:gd name="T36" fmla="*/ 56 w 136"/>
                <a:gd name="T37" fmla="*/ 20 h 181"/>
                <a:gd name="T38" fmla="*/ 37 w 136"/>
                <a:gd name="T39" fmla="*/ 19 h 181"/>
                <a:gd name="T40" fmla="*/ 33 w 136"/>
                <a:gd name="T41" fmla="*/ 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" h="181">
                  <a:moveTo>
                    <a:pt x="22" y="3"/>
                  </a:moveTo>
                  <a:cubicBezTo>
                    <a:pt x="28" y="0"/>
                    <a:pt x="38" y="3"/>
                    <a:pt x="39" y="9"/>
                  </a:cubicBezTo>
                  <a:cubicBezTo>
                    <a:pt x="53" y="7"/>
                    <a:pt x="66" y="16"/>
                    <a:pt x="75" y="25"/>
                  </a:cubicBezTo>
                  <a:cubicBezTo>
                    <a:pt x="78" y="48"/>
                    <a:pt x="74" y="63"/>
                    <a:pt x="83" y="78"/>
                  </a:cubicBezTo>
                  <a:cubicBezTo>
                    <a:pt x="86" y="84"/>
                    <a:pt x="94" y="89"/>
                    <a:pt x="100" y="96"/>
                  </a:cubicBezTo>
                  <a:cubicBezTo>
                    <a:pt x="104" y="101"/>
                    <a:pt x="105" y="106"/>
                    <a:pt x="109" y="110"/>
                  </a:cubicBezTo>
                  <a:cubicBezTo>
                    <a:pt x="119" y="121"/>
                    <a:pt x="132" y="128"/>
                    <a:pt x="134" y="144"/>
                  </a:cubicBezTo>
                  <a:cubicBezTo>
                    <a:pt x="136" y="169"/>
                    <a:pt x="116" y="181"/>
                    <a:pt x="90" y="174"/>
                  </a:cubicBezTo>
                  <a:cubicBezTo>
                    <a:pt x="56" y="164"/>
                    <a:pt x="21" y="125"/>
                    <a:pt x="9" y="91"/>
                  </a:cubicBezTo>
                  <a:cubicBezTo>
                    <a:pt x="4" y="78"/>
                    <a:pt x="4" y="56"/>
                    <a:pt x="0" y="40"/>
                  </a:cubicBezTo>
                  <a:cubicBezTo>
                    <a:pt x="4" y="24"/>
                    <a:pt x="10" y="10"/>
                    <a:pt x="22" y="3"/>
                  </a:cubicBezTo>
                  <a:close/>
                  <a:moveTo>
                    <a:pt x="33" y="8"/>
                  </a:moveTo>
                  <a:cubicBezTo>
                    <a:pt x="22" y="9"/>
                    <a:pt x="20" y="19"/>
                    <a:pt x="14" y="24"/>
                  </a:cubicBezTo>
                  <a:cubicBezTo>
                    <a:pt x="14" y="31"/>
                    <a:pt x="11" y="37"/>
                    <a:pt x="10" y="44"/>
                  </a:cubicBezTo>
                  <a:cubicBezTo>
                    <a:pt x="7" y="100"/>
                    <a:pt x="58" y="171"/>
                    <a:pt x="117" y="165"/>
                  </a:cubicBezTo>
                  <a:cubicBezTo>
                    <a:pt x="135" y="144"/>
                    <a:pt x="117" y="133"/>
                    <a:pt x="105" y="119"/>
                  </a:cubicBezTo>
                  <a:cubicBezTo>
                    <a:pt x="101" y="114"/>
                    <a:pt x="99" y="106"/>
                    <a:pt x="94" y="100"/>
                  </a:cubicBezTo>
                  <a:cubicBezTo>
                    <a:pt x="82" y="85"/>
                    <a:pt x="71" y="74"/>
                    <a:pt x="68" y="56"/>
                  </a:cubicBezTo>
                  <a:cubicBezTo>
                    <a:pt x="65" y="40"/>
                    <a:pt x="69" y="29"/>
                    <a:pt x="56" y="20"/>
                  </a:cubicBezTo>
                  <a:cubicBezTo>
                    <a:pt x="50" y="18"/>
                    <a:pt x="41" y="20"/>
                    <a:pt x="37" y="19"/>
                  </a:cubicBezTo>
                  <a:cubicBezTo>
                    <a:pt x="33" y="15"/>
                    <a:pt x="39" y="9"/>
                    <a:pt x="3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0" name="Freeform 47"/>
            <p:cNvSpPr/>
            <p:nvPr/>
          </p:nvSpPr>
          <p:spPr bwMode="auto">
            <a:xfrm>
              <a:off x="4829" y="449"/>
              <a:ext cx="16" cy="19"/>
            </a:xfrm>
            <a:custGeom>
              <a:avLst/>
              <a:gdLst>
                <a:gd name="T0" fmla="*/ 0 w 25"/>
                <a:gd name="T1" fmla="*/ 0 h 29"/>
                <a:gd name="T2" fmla="*/ 23 w 25"/>
                <a:gd name="T3" fmla="*/ 27 h 29"/>
                <a:gd name="T4" fmla="*/ 0 w 25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9">
                  <a:moveTo>
                    <a:pt x="0" y="0"/>
                  </a:moveTo>
                  <a:cubicBezTo>
                    <a:pt x="5" y="12"/>
                    <a:pt x="25" y="14"/>
                    <a:pt x="23" y="27"/>
                  </a:cubicBezTo>
                  <a:cubicBezTo>
                    <a:pt x="9" y="29"/>
                    <a:pt x="0" y="1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1" name="Freeform 48"/>
            <p:cNvSpPr/>
            <p:nvPr/>
          </p:nvSpPr>
          <p:spPr bwMode="auto">
            <a:xfrm>
              <a:off x="4872" y="458"/>
              <a:ext cx="18" cy="21"/>
            </a:xfrm>
            <a:custGeom>
              <a:avLst/>
              <a:gdLst>
                <a:gd name="T0" fmla="*/ 3 w 29"/>
                <a:gd name="T1" fmla="*/ 0 h 32"/>
                <a:gd name="T2" fmla="*/ 29 w 29"/>
                <a:gd name="T3" fmla="*/ 23 h 32"/>
                <a:gd name="T4" fmla="*/ 27 w 29"/>
                <a:gd name="T5" fmla="*/ 31 h 32"/>
                <a:gd name="T6" fmla="*/ 0 w 29"/>
                <a:gd name="T7" fmla="*/ 3 h 32"/>
                <a:gd name="T8" fmla="*/ 3 w 2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2">
                  <a:moveTo>
                    <a:pt x="3" y="0"/>
                  </a:moveTo>
                  <a:cubicBezTo>
                    <a:pt x="15" y="4"/>
                    <a:pt x="14" y="21"/>
                    <a:pt x="29" y="23"/>
                  </a:cubicBezTo>
                  <a:cubicBezTo>
                    <a:pt x="28" y="26"/>
                    <a:pt x="27" y="28"/>
                    <a:pt x="27" y="31"/>
                  </a:cubicBezTo>
                  <a:cubicBezTo>
                    <a:pt x="9" y="32"/>
                    <a:pt x="7" y="16"/>
                    <a:pt x="0" y="3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2" name="Freeform 49"/>
            <p:cNvSpPr/>
            <p:nvPr/>
          </p:nvSpPr>
          <p:spPr bwMode="auto">
            <a:xfrm>
              <a:off x="4893" y="463"/>
              <a:ext cx="15" cy="15"/>
            </a:xfrm>
            <a:custGeom>
              <a:avLst/>
              <a:gdLst>
                <a:gd name="T0" fmla="*/ 12 w 23"/>
                <a:gd name="T1" fmla="*/ 0 h 24"/>
                <a:gd name="T2" fmla="*/ 0 w 23"/>
                <a:gd name="T3" fmla="*/ 20 h 24"/>
                <a:gd name="T4" fmla="*/ 12 w 23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23" y="6"/>
                    <a:pt x="9" y="24"/>
                    <a:pt x="0" y="20"/>
                  </a:cubicBezTo>
                  <a:cubicBezTo>
                    <a:pt x="1" y="10"/>
                    <a:pt x="9" y="7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3" name="Freeform 50"/>
            <p:cNvSpPr/>
            <p:nvPr/>
          </p:nvSpPr>
          <p:spPr bwMode="auto">
            <a:xfrm>
              <a:off x="4862" y="481"/>
              <a:ext cx="15" cy="16"/>
            </a:xfrm>
            <a:custGeom>
              <a:avLst/>
              <a:gdLst>
                <a:gd name="T0" fmla="*/ 0 w 24"/>
                <a:gd name="T1" fmla="*/ 0 h 25"/>
                <a:gd name="T2" fmla="*/ 24 w 24"/>
                <a:gd name="T3" fmla="*/ 22 h 25"/>
                <a:gd name="T4" fmla="*/ 0 w 2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5">
                  <a:moveTo>
                    <a:pt x="0" y="0"/>
                  </a:moveTo>
                  <a:cubicBezTo>
                    <a:pt x="8" y="8"/>
                    <a:pt x="21" y="10"/>
                    <a:pt x="24" y="22"/>
                  </a:cubicBezTo>
                  <a:cubicBezTo>
                    <a:pt x="15" y="25"/>
                    <a:pt x="1" y="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4" name="Freeform 51"/>
            <p:cNvSpPr/>
            <p:nvPr/>
          </p:nvSpPr>
          <p:spPr bwMode="auto">
            <a:xfrm>
              <a:off x="4897" y="507"/>
              <a:ext cx="22" cy="15"/>
            </a:xfrm>
            <a:custGeom>
              <a:avLst/>
              <a:gdLst>
                <a:gd name="T0" fmla="*/ 0 w 35"/>
                <a:gd name="T1" fmla="*/ 0 h 23"/>
                <a:gd name="T2" fmla="*/ 35 w 35"/>
                <a:gd name="T3" fmla="*/ 12 h 23"/>
                <a:gd name="T4" fmla="*/ 0 w 35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23">
                  <a:moveTo>
                    <a:pt x="0" y="0"/>
                  </a:moveTo>
                  <a:cubicBezTo>
                    <a:pt x="14" y="3"/>
                    <a:pt x="26" y="6"/>
                    <a:pt x="35" y="12"/>
                  </a:cubicBezTo>
                  <a:cubicBezTo>
                    <a:pt x="26" y="23"/>
                    <a:pt x="5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5" name="Freeform 52"/>
            <p:cNvSpPr>
              <a:spLocks noEditPoints="1"/>
            </p:cNvSpPr>
            <p:nvPr/>
          </p:nvSpPr>
          <p:spPr bwMode="auto">
            <a:xfrm>
              <a:off x="5038" y="551"/>
              <a:ext cx="43" cy="48"/>
            </a:xfrm>
            <a:custGeom>
              <a:avLst/>
              <a:gdLst>
                <a:gd name="T0" fmla="*/ 15 w 67"/>
                <a:gd name="T1" fmla="*/ 70 h 74"/>
                <a:gd name="T2" fmla="*/ 14 w 67"/>
                <a:gd name="T3" fmla="*/ 15 h 74"/>
                <a:gd name="T4" fmla="*/ 32 w 67"/>
                <a:gd name="T5" fmla="*/ 3 h 74"/>
                <a:gd name="T6" fmla="*/ 61 w 67"/>
                <a:gd name="T7" fmla="*/ 21 h 74"/>
                <a:gd name="T8" fmla="*/ 15 w 67"/>
                <a:gd name="T9" fmla="*/ 70 h 74"/>
                <a:gd name="T10" fmla="*/ 50 w 67"/>
                <a:gd name="T11" fmla="*/ 20 h 74"/>
                <a:gd name="T12" fmla="*/ 19 w 67"/>
                <a:gd name="T13" fmla="*/ 25 h 74"/>
                <a:gd name="T14" fmla="*/ 19 w 67"/>
                <a:gd name="T15" fmla="*/ 59 h 74"/>
                <a:gd name="T16" fmla="*/ 50 w 67"/>
                <a:gd name="T17" fmla="*/ 2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5" y="70"/>
                  </a:moveTo>
                  <a:cubicBezTo>
                    <a:pt x="0" y="57"/>
                    <a:pt x="7" y="32"/>
                    <a:pt x="14" y="15"/>
                  </a:cubicBezTo>
                  <a:cubicBezTo>
                    <a:pt x="22" y="13"/>
                    <a:pt x="24" y="5"/>
                    <a:pt x="32" y="3"/>
                  </a:cubicBezTo>
                  <a:cubicBezTo>
                    <a:pt x="43" y="0"/>
                    <a:pt x="58" y="11"/>
                    <a:pt x="61" y="21"/>
                  </a:cubicBezTo>
                  <a:cubicBezTo>
                    <a:pt x="67" y="41"/>
                    <a:pt x="43" y="74"/>
                    <a:pt x="15" y="70"/>
                  </a:cubicBezTo>
                  <a:close/>
                  <a:moveTo>
                    <a:pt x="50" y="20"/>
                  </a:moveTo>
                  <a:cubicBezTo>
                    <a:pt x="43" y="9"/>
                    <a:pt x="29" y="21"/>
                    <a:pt x="19" y="25"/>
                  </a:cubicBezTo>
                  <a:cubicBezTo>
                    <a:pt x="16" y="35"/>
                    <a:pt x="12" y="50"/>
                    <a:pt x="19" y="59"/>
                  </a:cubicBezTo>
                  <a:cubicBezTo>
                    <a:pt x="38" y="62"/>
                    <a:pt x="59" y="34"/>
                    <a:pt x="5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6" name="Freeform 53"/>
            <p:cNvSpPr>
              <a:spLocks noEditPoints="1"/>
            </p:cNvSpPr>
            <p:nvPr/>
          </p:nvSpPr>
          <p:spPr bwMode="auto">
            <a:xfrm>
              <a:off x="4844" y="552"/>
              <a:ext cx="50" cy="48"/>
            </a:xfrm>
            <a:custGeom>
              <a:avLst/>
              <a:gdLst>
                <a:gd name="T0" fmla="*/ 57 w 77"/>
                <a:gd name="T1" fmla="*/ 19 h 75"/>
                <a:gd name="T2" fmla="*/ 57 w 77"/>
                <a:gd name="T3" fmla="*/ 62 h 75"/>
                <a:gd name="T4" fmla="*/ 11 w 77"/>
                <a:gd name="T5" fmla="*/ 13 h 75"/>
                <a:gd name="T6" fmla="*/ 17 w 77"/>
                <a:gd name="T7" fmla="*/ 3 h 75"/>
                <a:gd name="T8" fmla="*/ 57 w 77"/>
                <a:gd name="T9" fmla="*/ 19 h 75"/>
                <a:gd name="T10" fmla="*/ 21 w 77"/>
                <a:gd name="T11" fmla="*/ 12 h 75"/>
                <a:gd name="T12" fmla="*/ 60 w 77"/>
                <a:gd name="T13" fmla="*/ 33 h 75"/>
                <a:gd name="T14" fmla="*/ 47 w 77"/>
                <a:gd name="T15" fmla="*/ 24 h 75"/>
                <a:gd name="T16" fmla="*/ 51 w 77"/>
                <a:gd name="T17" fmla="*/ 18 h 75"/>
                <a:gd name="T18" fmla="*/ 21 w 77"/>
                <a:gd name="T19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57" y="19"/>
                  </a:moveTo>
                  <a:cubicBezTo>
                    <a:pt x="77" y="23"/>
                    <a:pt x="73" y="57"/>
                    <a:pt x="57" y="62"/>
                  </a:cubicBezTo>
                  <a:cubicBezTo>
                    <a:pt x="37" y="61"/>
                    <a:pt x="3" y="45"/>
                    <a:pt x="11" y="13"/>
                  </a:cubicBezTo>
                  <a:cubicBezTo>
                    <a:pt x="12" y="9"/>
                    <a:pt x="15" y="7"/>
                    <a:pt x="17" y="3"/>
                  </a:cubicBezTo>
                  <a:cubicBezTo>
                    <a:pt x="33" y="0"/>
                    <a:pt x="55" y="7"/>
                    <a:pt x="57" y="19"/>
                  </a:cubicBezTo>
                  <a:close/>
                  <a:moveTo>
                    <a:pt x="21" y="12"/>
                  </a:moveTo>
                  <a:cubicBezTo>
                    <a:pt x="0" y="36"/>
                    <a:pt x="68" y="75"/>
                    <a:pt x="60" y="33"/>
                  </a:cubicBezTo>
                  <a:cubicBezTo>
                    <a:pt x="55" y="32"/>
                    <a:pt x="48" y="32"/>
                    <a:pt x="47" y="24"/>
                  </a:cubicBezTo>
                  <a:cubicBezTo>
                    <a:pt x="47" y="21"/>
                    <a:pt x="55" y="21"/>
                    <a:pt x="51" y="18"/>
                  </a:cubicBezTo>
                  <a:cubicBezTo>
                    <a:pt x="41" y="17"/>
                    <a:pt x="33" y="8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67" name="Freeform 54"/>
            <p:cNvSpPr>
              <a:spLocks noEditPoints="1"/>
            </p:cNvSpPr>
            <p:nvPr/>
          </p:nvSpPr>
          <p:spPr bwMode="auto">
            <a:xfrm>
              <a:off x="4674" y="247"/>
              <a:ext cx="591" cy="1111"/>
            </a:xfrm>
            <a:custGeom>
              <a:avLst/>
              <a:gdLst>
                <a:gd name="T0" fmla="*/ 462 w 921"/>
                <a:gd name="T1" fmla="*/ 596 h 1733"/>
                <a:gd name="T2" fmla="*/ 143 w 921"/>
                <a:gd name="T3" fmla="*/ 543 h 1733"/>
                <a:gd name="T4" fmla="*/ 88 w 921"/>
                <a:gd name="T5" fmla="*/ 268 h 1733"/>
                <a:gd name="T6" fmla="*/ 513 w 921"/>
                <a:gd name="T7" fmla="*/ 91 h 1733"/>
                <a:gd name="T8" fmla="*/ 604 w 921"/>
                <a:gd name="T9" fmla="*/ 311 h 1733"/>
                <a:gd name="T10" fmla="*/ 848 w 921"/>
                <a:gd name="T11" fmla="*/ 317 h 1733"/>
                <a:gd name="T12" fmla="*/ 694 w 921"/>
                <a:gd name="T13" fmla="*/ 674 h 1733"/>
                <a:gd name="T14" fmla="*/ 641 w 921"/>
                <a:gd name="T15" fmla="*/ 1051 h 1733"/>
                <a:gd name="T16" fmla="*/ 826 w 921"/>
                <a:gd name="T17" fmla="*/ 1132 h 1733"/>
                <a:gd name="T18" fmla="*/ 790 w 921"/>
                <a:gd name="T19" fmla="*/ 1727 h 1733"/>
                <a:gd name="T20" fmla="*/ 56 w 921"/>
                <a:gd name="T21" fmla="*/ 1647 h 1733"/>
                <a:gd name="T22" fmla="*/ 20 w 921"/>
                <a:gd name="T23" fmla="*/ 1190 h 1733"/>
                <a:gd name="T24" fmla="*/ 511 w 921"/>
                <a:gd name="T25" fmla="*/ 1032 h 1733"/>
                <a:gd name="T26" fmla="*/ 541 w 921"/>
                <a:gd name="T27" fmla="*/ 169 h 1733"/>
                <a:gd name="T28" fmla="*/ 275 w 921"/>
                <a:gd name="T29" fmla="*/ 230 h 1733"/>
                <a:gd name="T30" fmla="*/ 352 w 921"/>
                <a:gd name="T31" fmla="*/ 183 h 1733"/>
                <a:gd name="T32" fmla="*/ 256 w 921"/>
                <a:gd name="T33" fmla="*/ 197 h 1733"/>
                <a:gd name="T34" fmla="*/ 296 w 921"/>
                <a:gd name="T35" fmla="*/ 96 h 1733"/>
                <a:gd name="T36" fmla="*/ 198 w 921"/>
                <a:gd name="T37" fmla="*/ 226 h 1733"/>
                <a:gd name="T38" fmla="*/ 244 w 921"/>
                <a:gd name="T39" fmla="*/ 588 h 1733"/>
                <a:gd name="T40" fmla="*/ 452 w 921"/>
                <a:gd name="T41" fmla="*/ 437 h 1733"/>
                <a:gd name="T42" fmla="*/ 642 w 921"/>
                <a:gd name="T43" fmla="*/ 671 h 1733"/>
                <a:gd name="T44" fmla="*/ 508 w 921"/>
                <a:gd name="T45" fmla="*/ 439 h 1733"/>
                <a:gd name="T46" fmla="*/ 508 w 921"/>
                <a:gd name="T47" fmla="*/ 439 h 1733"/>
                <a:gd name="T48" fmla="*/ 473 w 921"/>
                <a:gd name="T49" fmla="*/ 452 h 1733"/>
                <a:gd name="T50" fmla="*/ 531 w 921"/>
                <a:gd name="T51" fmla="*/ 762 h 1733"/>
                <a:gd name="T52" fmla="*/ 531 w 921"/>
                <a:gd name="T53" fmla="*/ 468 h 1733"/>
                <a:gd name="T54" fmla="*/ 435 w 921"/>
                <a:gd name="T55" fmla="*/ 599 h 1733"/>
                <a:gd name="T56" fmla="*/ 525 w 921"/>
                <a:gd name="T57" fmla="*/ 670 h 1733"/>
                <a:gd name="T58" fmla="*/ 605 w 921"/>
                <a:gd name="T59" fmla="*/ 715 h 1733"/>
                <a:gd name="T60" fmla="*/ 594 w 921"/>
                <a:gd name="T61" fmla="*/ 1096 h 1733"/>
                <a:gd name="T62" fmla="*/ 535 w 921"/>
                <a:gd name="T63" fmla="*/ 801 h 1733"/>
                <a:gd name="T64" fmla="*/ 388 w 921"/>
                <a:gd name="T65" fmla="*/ 1033 h 1733"/>
                <a:gd name="T66" fmla="*/ 508 w 921"/>
                <a:gd name="T67" fmla="*/ 1106 h 1733"/>
                <a:gd name="T68" fmla="*/ 631 w 921"/>
                <a:gd name="T69" fmla="*/ 1127 h 1733"/>
                <a:gd name="T70" fmla="*/ 503 w 921"/>
                <a:gd name="T71" fmla="*/ 1124 h 1733"/>
                <a:gd name="T72" fmla="*/ 615 w 921"/>
                <a:gd name="T73" fmla="*/ 1133 h 1733"/>
                <a:gd name="T74" fmla="*/ 132 w 921"/>
                <a:gd name="T75" fmla="*/ 1128 h 1733"/>
                <a:gd name="T76" fmla="*/ 279 w 921"/>
                <a:gd name="T77" fmla="*/ 1132 h 1733"/>
                <a:gd name="T78" fmla="*/ 501 w 921"/>
                <a:gd name="T79" fmla="*/ 1138 h 1733"/>
                <a:gd name="T80" fmla="*/ 516 w 921"/>
                <a:gd name="T81" fmla="*/ 1152 h 1733"/>
                <a:gd name="T82" fmla="*/ 721 w 921"/>
                <a:gd name="T83" fmla="*/ 1172 h 1733"/>
                <a:gd name="T84" fmla="*/ 118 w 921"/>
                <a:gd name="T85" fmla="*/ 1158 h 1733"/>
                <a:gd name="T86" fmla="*/ 597 w 921"/>
                <a:gd name="T87" fmla="*/ 1143 h 1733"/>
                <a:gd name="T88" fmla="*/ 288 w 921"/>
                <a:gd name="T89" fmla="*/ 1147 h 1733"/>
                <a:gd name="T90" fmla="*/ 516 w 921"/>
                <a:gd name="T91" fmla="*/ 1163 h 1733"/>
                <a:gd name="T92" fmla="*/ 810 w 921"/>
                <a:gd name="T93" fmla="*/ 1164 h 1733"/>
                <a:gd name="T94" fmla="*/ 110 w 921"/>
                <a:gd name="T95" fmla="*/ 1167 h 1733"/>
                <a:gd name="T96" fmla="*/ 43 w 921"/>
                <a:gd name="T97" fmla="*/ 1177 h 1733"/>
                <a:gd name="T98" fmla="*/ 43 w 921"/>
                <a:gd name="T99" fmla="*/ 1177 h 1733"/>
                <a:gd name="T100" fmla="*/ 653 w 921"/>
                <a:gd name="T101" fmla="*/ 1184 h 1733"/>
                <a:gd name="T102" fmla="*/ 440 w 921"/>
                <a:gd name="T103" fmla="*/ 1188 h 1733"/>
                <a:gd name="T104" fmla="*/ 731 w 921"/>
                <a:gd name="T105" fmla="*/ 1182 h 1733"/>
                <a:gd name="T106" fmla="*/ 670 w 921"/>
                <a:gd name="T107" fmla="*/ 1197 h 1733"/>
                <a:gd name="T108" fmla="*/ 873 w 921"/>
                <a:gd name="T109" fmla="*/ 1187 h 1733"/>
                <a:gd name="T110" fmla="*/ 489 w 921"/>
                <a:gd name="T111" fmla="*/ 1213 h 1733"/>
                <a:gd name="T112" fmla="*/ 79 w 921"/>
                <a:gd name="T113" fmla="*/ 1205 h 1733"/>
                <a:gd name="T114" fmla="*/ 77 w 921"/>
                <a:gd name="T115" fmla="*/ 1683 h 1733"/>
                <a:gd name="T116" fmla="*/ 566 w 921"/>
                <a:gd name="T117" fmla="*/ 1722 h 1733"/>
                <a:gd name="T118" fmla="*/ 904 w 921"/>
                <a:gd name="T119" fmla="*/ 1224 h 1733"/>
                <a:gd name="T120" fmla="*/ 683 w 921"/>
                <a:gd name="T121" fmla="*/ 1339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1" h="1733">
                  <a:moveTo>
                    <a:pt x="577" y="1109"/>
                  </a:moveTo>
                  <a:cubicBezTo>
                    <a:pt x="569" y="1073"/>
                    <a:pt x="552" y="1033"/>
                    <a:pt x="543" y="995"/>
                  </a:cubicBezTo>
                  <a:cubicBezTo>
                    <a:pt x="535" y="947"/>
                    <a:pt x="531" y="906"/>
                    <a:pt x="526" y="863"/>
                  </a:cubicBezTo>
                  <a:cubicBezTo>
                    <a:pt x="525" y="849"/>
                    <a:pt x="523" y="831"/>
                    <a:pt x="524" y="818"/>
                  </a:cubicBezTo>
                  <a:cubicBezTo>
                    <a:pt x="525" y="797"/>
                    <a:pt x="530" y="783"/>
                    <a:pt x="523" y="766"/>
                  </a:cubicBezTo>
                  <a:cubicBezTo>
                    <a:pt x="499" y="712"/>
                    <a:pt x="461" y="660"/>
                    <a:pt x="462" y="596"/>
                  </a:cubicBezTo>
                  <a:cubicBezTo>
                    <a:pt x="451" y="597"/>
                    <a:pt x="435" y="619"/>
                    <a:pt x="428" y="606"/>
                  </a:cubicBezTo>
                  <a:cubicBezTo>
                    <a:pt x="424" y="599"/>
                    <a:pt x="419" y="587"/>
                    <a:pt x="414" y="581"/>
                  </a:cubicBezTo>
                  <a:cubicBezTo>
                    <a:pt x="390" y="590"/>
                    <a:pt x="372" y="601"/>
                    <a:pt x="350" y="606"/>
                  </a:cubicBezTo>
                  <a:cubicBezTo>
                    <a:pt x="332" y="610"/>
                    <a:pt x="310" y="606"/>
                    <a:pt x="290" y="605"/>
                  </a:cubicBezTo>
                  <a:cubicBezTo>
                    <a:pt x="269" y="604"/>
                    <a:pt x="250" y="602"/>
                    <a:pt x="232" y="595"/>
                  </a:cubicBezTo>
                  <a:cubicBezTo>
                    <a:pt x="201" y="583"/>
                    <a:pt x="166" y="566"/>
                    <a:pt x="143" y="543"/>
                  </a:cubicBezTo>
                  <a:cubicBezTo>
                    <a:pt x="136" y="536"/>
                    <a:pt x="131" y="526"/>
                    <a:pt x="123" y="518"/>
                  </a:cubicBezTo>
                  <a:cubicBezTo>
                    <a:pt x="115" y="510"/>
                    <a:pt x="108" y="503"/>
                    <a:pt x="103" y="494"/>
                  </a:cubicBezTo>
                  <a:cubicBezTo>
                    <a:pt x="94" y="477"/>
                    <a:pt x="81" y="453"/>
                    <a:pt x="77" y="433"/>
                  </a:cubicBezTo>
                  <a:cubicBezTo>
                    <a:pt x="68" y="393"/>
                    <a:pt x="58" y="351"/>
                    <a:pt x="71" y="312"/>
                  </a:cubicBezTo>
                  <a:cubicBezTo>
                    <a:pt x="73" y="306"/>
                    <a:pt x="78" y="300"/>
                    <a:pt x="81" y="294"/>
                  </a:cubicBezTo>
                  <a:cubicBezTo>
                    <a:pt x="83" y="286"/>
                    <a:pt x="83" y="276"/>
                    <a:pt x="88" y="268"/>
                  </a:cubicBezTo>
                  <a:cubicBezTo>
                    <a:pt x="97" y="252"/>
                    <a:pt x="124" y="232"/>
                    <a:pt x="144" y="223"/>
                  </a:cubicBezTo>
                  <a:cubicBezTo>
                    <a:pt x="160" y="216"/>
                    <a:pt x="180" y="214"/>
                    <a:pt x="208" y="217"/>
                  </a:cubicBezTo>
                  <a:cubicBezTo>
                    <a:pt x="208" y="180"/>
                    <a:pt x="203" y="130"/>
                    <a:pt x="221" y="96"/>
                  </a:cubicBezTo>
                  <a:cubicBezTo>
                    <a:pt x="235" y="70"/>
                    <a:pt x="257" y="53"/>
                    <a:pt x="276" y="35"/>
                  </a:cubicBezTo>
                  <a:cubicBezTo>
                    <a:pt x="335" y="0"/>
                    <a:pt x="425" y="20"/>
                    <a:pt x="482" y="60"/>
                  </a:cubicBezTo>
                  <a:cubicBezTo>
                    <a:pt x="493" y="68"/>
                    <a:pt x="500" y="83"/>
                    <a:pt x="513" y="91"/>
                  </a:cubicBezTo>
                  <a:cubicBezTo>
                    <a:pt x="524" y="120"/>
                    <a:pt x="545" y="144"/>
                    <a:pt x="552" y="173"/>
                  </a:cubicBezTo>
                  <a:cubicBezTo>
                    <a:pt x="551" y="187"/>
                    <a:pt x="560" y="199"/>
                    <a:pt x="562" y="213"/>
                  </a:cubicBezTo>
                  <a:cubicBezTo>
                    <a:pt x="573" y="264"/>
                    <a:pt x="564" y="322"/>
                    <a:pt x="549" y="367"/>
                  </a:cubicBezTo>
                  <a:cubicBezTo>
                    <a:pt x="541" y="391"/>
                    <a:pt x="531" y="411"/>
                    <a:pt x="518" y="428"/>
                  </a:cubicBezTo>
                  <a:cubicBezTo>
                    <a:pt x="523" y="435"/>
                    <a:pt x="531" y="439"/>
                    <a:pt x="538" y="444"/>
                  </a:cubicBezTo>
                  <a:cubicBezTo>
                    <a:pt x="551" y="396"/>
                    <a:pt x="570" y="351"/>
                    <a:pt x="604" y="311"/>
                  </a:cubicBezTo>
                  <a:cubicBezTo>
                    <a:pt x="626" y="284"/>
                    <a:pt x="669" y="256"/>
                    <a:pt x="707" y="254"/>
                  </a:cubicBezTo>
                  <a:cubicBezTo>
                    <a:pt x="724" y="253"/>
                    <a:pt x="751" y="260"/>
                    <a:pt x="772" y="263"/>
                  </a:cubicBezTo>
                  <a:cubicBezTo>
                    <a:pt x="777" y="263"/>
                    <a:pt x="783" y="260"/>
                    <a:pt x="788" y="263"/>
                  </a:cubicBezTo>
                  <a:cubicBezTo>
                    <a:pt x="791" y="264"/>
                    <a:pt x="793" y="270"/>
                    <a:pt x="797" y="274"/>
                  </a:cubicBezTo>
                  <a:cubicBezTo>
                    <a:pt x="807" y="283"/>
                    <a:pt x="829" y="292"/>
                    <a:pt x="839" y="302"/>
                  </a:cubicBezTo>
                  <a:cubicBezTo>
                    <a:pt x="843" y="307"/>
                    <a:pt x="844" y="313"/>
                    <a:pt x="848" y="317"/>
                  </a:cubicBezTo>
                  <a:cubicBezTo>
                    <a:pt x="859" y="333"/>
                    <a:pt x="872" y="347"/>
                    <a:pt x="878" y="366"/>
                  </a:cubicBezTo>
                  <a:cubicBezTo>
                    <a:pt x="883" y="400"/>
                    <a:pt x="892" y="431"/>
                    <a:pt x="886" y="467"/>
                  </a:cubicBezTo>
                  <a:cubicBezTo>
                    <a:pt x="883" y="485"/>
                    <a:pt x="874" y="506"/>
                    <a:pt x="866" y="524"/>
                  </a:cubicBezTo>
                  <a:cubicBezTo>
                    <a:pt x="846" y="570"/>
                    <a:pt x="814" y="596"/>
                    <a:pt x="777" y="626"/>
                  </a:cubicBezTo>
                  <a:cubicBezTo>
                    <a:pt x="761" y="639"/>
                    <a:pt x="746" y="654"/>
                    <a:pt x="724" y="662"/>
                  </a:cubicBezTo>
                  <a:cubicBezTo>
                    <a:pt x="714" y="663"/>
                    <a:pt x="702" y="667"/>
                    <a:pt x="694" y="674"/>
                  </a:cubicBezTo>
                  <a:cubicBezTo>
                    <a:pt x="668" y="680"/>
                    <a:pt x="633" y="684"/>
                    <a:pt x="607" y="677"/>
                  </a:cubicBezTo>
                  <a:cubicBezTo>
                    <a:pt x="613" y="693"/>
                    <a:pt x="624" y="728"/>
                    <a:pt x="602" y="728"/>
                  </a:cubicBezTo>
                  <a:cubicBezTo>
                    <a:pt x="588" y="728"/>
                    <a:pt x="587" y="710"/>
                    <a:pt x="576" y="703"/>
                  </a:cubicBezTo>
                  <a:cubicBezTo>
                    <a:pt x="613" y="821"/>
                    <a:pt x="627" y="973"/>
                    <a:pt x="602" y="1107"/>
                  </a:cubicBezTo>
                  <a:cubicBezTo>
                    <a:pt x="606" y="1110"/>
                    <a:pt x="614" y="1101"/>
                    <a:pt x="621" y="1099"/>
                  </a:cubicBezTo>
                  <a:cubicBezTo>
                    <a:pt x="626" y="1086"/>
                    <a:pt x="631" y="1068"/>
                    <a:pt x="641" y="1051"/>
                  </a:cubicBezTo>
                  <a:cubicBezTo>
                    <a:pt x="651" y="1033"/>
                    <a:pt x="677" y="999"/>
                    <a:pt x="688" y="1032"/>
                  </a:cubicBezTo>
                  <a:cubicBezTo>
                    <a:pt x="682" y="1061"/>
                    <a:pt x="665" y="1079"/>
                    <a:pt x="646" y="1096"/>
                  </a:cubicBezTo>
                  <a:cubicBezTo>
                    <a:pt x="669" y="1090"/>
                    <a:pt x="717" y="1069"/>
                    <a:pt x="726" y="1102"/>
                  </a:cubicBezTo>
                  <a:cubicBezTo>
                    <a:pt x="717" y="1118"/>
                    <a:pt x="701" y="1123"/>
                    <a:pt x="686" y="1129"/>
                  </a:cubicBezTo>
                  <a:cubicBezTo>
                    <a:pt x="721" y="1132"/>
                    <a:pt x="765" y="1138"/>
                    <a:pt x="800" y="1128"/>
                  </a:cubicBezTo>
                  <a:cubicBezTo>
                    <a:pt x="810" y="1132"/>
                    <a:pt x="818" y="1132"/>
                    <a:pt x="826" y="1132"/>
                  </a:cubicBezTo>
                  <a:cubicBezTo>
                    <a:pt x="858" y="1153"/>
                    <a:pt x="881" y="1182"/>
                    <a:pt x="914" y="1202"/>
                  </a:cubicBezTo>
                  <a:cubicBezTo>
                    <a:pt x="921" y="1237"/>
                    <a:pt x="917" y="1283"/>
                    <a:pt x="915" y="1324"/>
                  </a:cubicBezTo>
                  <a:cubicBezTo>
                    <a:pt x="912" y="1395"/>
                    <a:pt x="918" y="1465"/>
                    <a:pt x="910" y="1532"/>
                  </a:cubicBezTo>
                  <a:cubicBezTo>
                    <a:pt x="905" y="1574"/>
                    <a:pt x="899" y="1615"/>
                    <a:pt x="894" y="1655"/>
                  </a:cubicBezTo>
                  <a:cubicBezTo>
                    <a:pt x="891" y="1674"/>
                    <a:pt x="885" y="1690"/>
                    <a:pt x="885" y="1711"/>
                  </a:cubicBezTo>
                  <a:cubicBezTo>
                    <a:pt x="857" y="1722"/>
                    <a:pt x="823" y="1727"/>
                    <a:pt x="790" y="1727"/>
                  </a:cubicBezTo>
                  <a:cubicBezTo>
                    <a:pt x="754" y="1727"/>
                    <a:pt x="716" y="1726"/>
                    <a:pt x="678" y="1728"/>
                  </a:cubicBezTo>
                  <a:cubicBezTo>
                    <a:pt x="608" y="1733"/>
                    <a:pt x="531" y="1731"/>
                    <a:pt x="454" y="1730"/>
                  </a:cubicBezTo>
                  <a:cubicBezTo>
                    <a:pt x="334" y="1727"/>
                    <a:pt x="206" y="1728"/>
                    <a:pt x="86" y="1711"/>
                  </a:cubicBezTo>
                  <a:cubicBezTo>
                    <a:pt x="77" y="1705"/>
                    <a:pt x="74" y="1697"/>
                    <a:pt x="68" y="1690"/>
                  </a:cubicBezTo>
                  <a:cubicBezTo>
                    <a:pt x="65" y="1686"/>
                    <a:pt x="61" y="1683"/>
                    <a:pt x="59" y="1680"/>
                  </a:cubicBezTo>
                  <a:cubicBezTo>
                    <a:pt x="55" y="1671"/>
                    <a:pt x="56" y="1657"/>
                    <a:pt x="56" y="1647"/>
                  </a:cubicBezTo>
                  <a:cubicBezTo>
                    <a:pt x="51" y="1587"/>
                    <a:pt x="36" y="1521"/>
                    <a:pt x="26" y="1451"/>
                  </a:cubicBezTo>
                  <a:cubicBezTo>
                    <a:pt x="19" y="1405"/>
                    <a:pt x="18" y="1355"/>
                    <a:pt x="13" y="1312"/>
                  </a:cubicBezTo>
                  <a:cubicBezTo>
                    <a:pt x="12" y="1296"/>
                    <a:pt x="7" y="1279"/>
                    <a:pt x="6" y="1263"/>
                  </a:cubicBezTo>
                  <a:cubicBezTo>
                    <a:pt x="5" y="1255"/>
                    <a:pt x="7" y="1248"/>
                    <a:pt x="6" y="1241"/>
                  </a:cubicBezTo>
                  <a:cubicBezTo>
                    <a:pt x="5" y="1231"/>
                    <a:pt x="0" y="1222"/>
                    <a:pt x="3" y="1212"/>
                  </a:cubicBezTo>
                  <a:cubicBezTo>
                    <a:pt x="5" y="1205"/>
                    <a:pt x="14" y="1198"/>
                    <a:pt x="20" y="1190"/>
                  </a:cubicBezTo>
                  <a:cubicBezTo>
                    <a:pt x="25" y="1183"/>
                    <a:pt x="30" y="1174"/>
                    <a:pt x="34" y="1169"/>
                  </a:cubicBezTo>
                  <a:cubicBezTo>
                    <a:pt x="56" y="1147"/>
                    <a:pt x="83" y="1130"/>
                    <a:pt x="103" y="1111"/>
                  </a:cubicBezTo>
                  <a:cubicBezTo>
                    <a:pt x="151" y="1100"/>
                    <a:pt x="226" y="1121"/>
                    <a:pt x="282" y="1121"/>
                  </a:cubicBezTo>
                  <a:cubicBezTo>
                    <a:pt x="291" y="1087"/>
                    <a:pt x="304" y="1059"/>
                    <a:pt x="323" y="1036"/>
                  </a:cubicBezTo>
                  <a:cubicBezTo>
                    <a:pt x="356" y="1023"/>
                    <a:pt x="392" y="1024"/>
                    <a:pt x="428" y="1025"/>
                  </a:cubicBezTo>
                  <a:cubicBezTo>
                    <a:pt x="453" y="1025"/>
                    <a:pt x="479" y="1023"/>
                    <a:pt x="511" y="1032"/>
                  </a:cubicBezTo>
                  <a:cubicBezTo>
                    <a:pt x="543" y="1047"/>
                    <a:pt x="567" y="1070"/>
                    <a:pt x="576" y="1107"/>
                  </a:cubicBezTo>
                  <a:cubicBezTo>
                    <a:pt x="577" y="1107"/>
                    <a:pt x="577" y="1107"/>
                    <a:pt x="577" y="1108"/>
                  </a:cubicBezTo>
                  <a:cubicBezTo>
                    <a:pt x="577" y="1109"/>
                    <a:pt x="577" y="1109"/>
                    <a:pt x="577" y="1109"/>
                  </a:cubicBezTo>
                  <a:close/>
                  <a:moveTo>
                    <a:pt x="509" y="422"/>
                  </a:moveTo>
                  <a:cubicBezTo>
                    <a:pt x="528" y="399"/>
                    <a:pt x="539" y="360"/>
                    <a:pt x="549" y="331"/>
                  </a:cubicBezTo>
                  <a:cubicBezTo>
                    <a:pt x="566" y="280"/>
                    <a:pt x="557" y="219"/>
                    <a:pt x="541" y="169"/>
                  </a:cubicBezTo>
                  <a:cubicBezTo>
                    <a:pt x="536" y="151"/>
                    <a:pt x="525" y="134"/>
                    <a:pt x="515" y="117"/>
                  </a:cubicBezTo>
                  <a:cubicBezTo>
                    <a:pt x="505" y="100"/>
                    <a:pt x="494" y="83"/>
                    <a:pt x="482" y="72"/>
                  </a:cubicBezTo>
                  <a:cubicBezTo>
                    <a:pt x="447" y="43"/>
                    <a:pt x="388" y="23"/>
                    <a:pt x="337" y="27"/>
                  </a:cubicBezTo>
                  <a:cubicBezTo>
                    <a:pt x="295" y="31"/>
                    <a:pt x="272" y="49"/>
                    <a:pt x="249" y="75"/>
                  </a:cubicBezTo>
                  <a:cubicBezTo>
                    <a:pt x="214" y="112"/>
                    <a:pt x="213" y="159"/>
                    <a:pt x="215" y="218"/>
                  </a:cubicBezTo>
                  <a:cubicBezTo>
                    <a:pt x="232" y="225"/>
                    <a:pt x="254" y="227"/>
                    <a:pt x="275" y="230"/>
                  </a:cubicBezTo>
                  <a:cubicBezTo>
                    <a:pt x="270" y="221"/>
                    <a:pt x="259" y="217"/>
                    <a:pt x="252" y="205"/>
                  </a:cubicBezTo>
                  <a:cubicBezTo>
                    <a:pt x="242" y="186"/>
                    <a:pt x="242" y="159"/>
                    <a:pt x="241" y="132"/>
                  </a:cubicBezTo>
                  <a:cubicBezTo>
                    <a:pt x="249" y="111"/>
                    <a:pt x="264" y="91"/>
                    <a:pt x="285" y="87"/>
                  </a:cubicBezTo>
                  <a:cubicBezTo>
                    <a:pt x="296" y="66"/>
                    <a:pt x="326" y="78"/>
                    <a:pt x="335" y="96"/>
                  </a:cubicBezTo>
                  <a:cubicBezTo>
                    <a:pt x="340" y="108"/>
                    <a:pt x="334" y="121"/>
                    <a:pt x="336" y="137"/>
                  </a:cubicBezTo>
                  <a:cubicBezTo>
                    <a:pt x="338" y="154"/>
                    <a:pt x="352" y="165"/>
                    <a:pt x="352" y="183"/>
                  </a:cubicBezTo>
                  <a:cubicBezTo>
                    <a:pt x="352" y="215"/>
                    <a:pt x="334" y="237"/>
                    <a:pt x="311" y="244"/>
                  </a:cubicBezTo>
                  <a:cubicBezTo>
                    <a:pt x="390" y="282"/>
                    <a:pt x="453" y="344"/>
                    <a:pt x="462" y="444"/>
                  </a:cubicBezTo>
                  <a:cubicBezTo>
                    <a:pt x="486" y="443"/>
                    <a:pt x="494" y="432"/>
                    <a:pt x="509" y="422"/>
                  </a:cubicBezTo>
                  <a:close/>
                  <a:moveTo>
                    <a:pt x="284" y="96"/>
                  </a:moveTo>
                  <a:cubicBezTo>
                    <a:pt x="264" y="110"/>
                    <a:pt x="248" y="123"/>
                    <a:pt x="250" y="154"/>
                  </a:cubicBezTo>
                  <a:cubicBezTo>
                    <a:pt x="251" y="168"/>
                    <a:pt x="252" y="186"/>
                    <a:pt x="256" y="197"/>
                  </a:cubicBezTo>
                  <a:cubicBezTo>
                    <a:pt x="264" y="216"/>
                    <a:pt x="292" y="236"/>
                    <a:pt x="312" y="233"/>
                  </a:cubicBezTo>
                  <a:cubicBezTo>
                    <a:pt x="332" y="230"/>
                    <a:pt x="344" y="205"/>
                    <a:pt x="343" y="183"/>
                  </a:cubicBezTo>
                  <a:cubicBezTo>
                    <a:pt x="343" y="164"/>
                    <a:pt x="328" y="149"/>
                    <a:pt x="327" y="133"/>
                  </a:cubicBezTo>
                  <a:cubicBezTo>
                    <a:pt x="326" y="117"/>
                    <a:pt x="334" y="89"/>
                    <a:pt x="308" y="86"/>
                  </a:cubicBezTo>
                  <a:cubicBezTo>
                    <a:pt x="304" y="85"/>
                    <a:pt x="299" y="88"/>
                    <a:pt x="293" y="89"/>
                  </a:cubicBezTo>
                  <a:cubicBezTo>
                    <a:pt x="293" y="93"/>
                    <a:pt x="298" y="91"/>
                    <a:pt x="296" y="96"/>
                  </a:cubicBezTo>
                  <a:cubicBezTo>
                    <a:pt x="292" y="96"/>
                    <a:pt x="288" y="96"/>
                    <a:pt x="284" y="96"/>
                  </a:cubicBezTo>
                  <a:close/>
                  <a:moveTo>
                    <a:pt x="428" y="358"/>
                  </a:moveTo>
                  <a:cubicBezTo>
                    <a:pt x="406" y="318"/>
                    <a:pt x="373" y="292"/>
                    <a:pt x="336" y="268"/>
                  </a:cubicBezTo>
                  <a:cubicBezTo>
                    <a:pt x="319" y="257"/>
                    <a:pt x="302" y="246"/>
                    <a:pt x="285" y="241"/>
                  </a:cubicBezTo>
                  <a:cubicBezTo>
                    <a:pt x="268" y="237"/>
                    <a:pt x="251" y="238"/>
                    <a:pt x="235" y="235"/>
                  </a:cubicBezTo>
                  <a:cubicBezTo>
                    <a:pt x="222" y="233"/>
                    <a:pt x="212" y="228"/>
                    <a:pt x="198" y="226"/>
                  </a:cubicBezTo>
                  <a:cubicBezTo>
                    <a:pt x="169" y="223"/>
                    <a:pt x="150" y="232"/>
                    <a:pt x="130" y="243"/>
                  </a:cubicBezTo>
                  <a:cubicBezTo>
                    <a:pt x="88" y="266"/>
                    <a:pt x="68" y="342"/>
                    <a:pt x="81" y="398"/>
                  </a:cubicBezTo>
                  <a:cubicBezTo>
                    <a:pt x="84" y="413"/>
                    <a:pt x="85" y="430"/>
                    <a:pt x="89" y="443"/>
                  </a:cubicBezTo>
                  <a:cubicBezTo>
                    <a:pt x="96" y="462"/>
                    <a:pt x="110" y="479"/>
                    <a:pt x="117" y="500"/>
                  </a:cubicBezTo>
                  <a:cubicBezTo>
                    <a:pt x="130" y="508"/>
                    <a:pt x="136" y="522"/>
                    <a:pt x="147" y="533"/>
                  </a:cubicBezTo>
                  <a:cubicBezTo>
                    <a:pt x="171" y="557"/>
                    <a:pt x="208" y="576"/>
                    <a:pt x="244" y="588"/>
                  </a:cubicBezTo>
                  <a:cubicBezTo>
                    <a:pt x="298" y="605"/>
                    <a:pt x="357" y="598"/>
                    <a:pt x="402" y="576"/>
                  </a:cubicBezTo>
                  <a:cubicBezTo>
                    <a:pt x="410" y="569"/>
                    <a:pt x="417" y="560"/>
                    <a:pt x="428" y="555"/>
                  </a:cubicBezTo>
                  <a:cubicBezTo>
                    <a:pt x="428" y="538"/>
                    <a:pt x="447" y="533"/>
                    <a:pt x="452" y="520"/>
                  </a:cubicBezTo>
                  <a:cubicBezTo>
                    <a:pt x="459" y="500"/>
                    <a:pt x="451" y="477"/>
                    <a:pt x="453" y="447"/>
                  </a:cubicBezTo>
                  <a:cubicBezTo>
                    <a:pt x="438" y="450"/>
                    <a:pt x="409" y="441"/>
                    <a:pt x="406" y="429"/>
                  </a:cubicBezTo>
                  <a:cubicBezTo>
                    <a:pt x="421" y="434"/>
                    <a:pt x="437" y="440"/>
                    <a:pt x="452" y="437"/>
                  </a:cubicBezTo>
                  <a:cubicBezTo>
                    <a:pt x="445" y="410"/>
                    <a:pt x="441" y="383"/>
                    <a:pt x="428" y="358"/>
                  </a:cubicBezTo>
                  <a:close/>
                  <a:moveTo>
                    <a:pt x="760" y="270"/>
                  </a:moveTo>
                  <a:cubicBezTo>
                    <a:pt x="709" y="257"/>
                    <a:pt x="657" y="276"/>
                    <a:pt x="626" y="305"/>
                  </a:cubicBezTo>
                  <a:cubicBezTo>
                    <a:pt x="579" y="351"/>
                    <a:pt x="538" y="434"/>
                    <a:pt x="534" y="520"/>
                  </a:cubicBezTo>
                  <a:cubicBezTo>
                    <a:pt x="531" y="573"/>
                    <a:pt x="540" y="619"/>
                    <a:pt x="570" y="646"/>
                  </a:cubicBezTo>
                  <a:cubicBezTo>
                    <a:pt x="588" y="662"/>
                    <a:pt x="609" y="671"/>
                    <a:pt x="642" y="671"/>
                  </a:cubicBezTo>
                  <a:cubicBezTo>
                    <a:pt x="713" y="671"/>
                    <a:pt x="768" y="627"/>
                    <a:pt x="809" y="590"/>
                  </a:cubicBezTo>
                  <a:cubicBezTo>
                    <a:pt x="829" y="573"/>
                    <a:pt x="850" y="542"/>
                    <a:pt x="860" y="518"/>
                  </a:cubicBezTo>
                  <a:cubicBezTo>
                    <a:pt x="888" y="449"/>
                    <a:pt x="884" y="372"/>
                    <a:pt x="839" y="316"/>
                  </a:cubicBezTo>
                  <a:cubicBezTo>
                    <a:pt x="824" y="305"/>
                    <a:pt x="810" y="292"/>
                    <a:pt x="795" y="281"/>
                  </a:cubicBezTo>
                  <a:cubicBezTo>
                    <a:pt x="783" y="280"/>
                    <a:pt x="772" y="273"/>
                    <a:pt x="760" y="270"/>
                  </a:cubicBezTo>
                  <a:close/>
                  <a:moveTo>
                    <a:pt x="508" y="439"/>
                  </a:moveTo>
                  <a:cubicBezTo>
                    <a:pt x="504" y="447"/>
                    <a:pt x="493" y="448"/>
                    <a:pt x="486" y="453"/>
                  </a:cubicBezTo>
                  <a:cubicBezTo>
                    <a:pt x="485" y="451"/>
                    <a:pt x="481" y="451"/>
                    <a:pt x="479" y="453"/>
                  </a:cubicBezTo>
                  <a:cubicBezTo>
                    <a:pt x="476" y="464"/>
                    <a:pt x="477" y="482"/>
                    <a:pt x="485" y="486"/>
                  </a:cubicBezTo>
                  <a:cubicBezTo>
                    <a:pt x="500" y="484"/>
                    <a:pt x="502" y="468"/>
                    <a:pt x="511" y="461"/>
                  </a:cubicBezTo>
                  <a:cubicBezTo>
                    <a:pt x="521" y="461"/>
                    <a:pt x="525" y="462"/>
                    <a:pt x="533" y="459"/>
                  </a:cubicBezTo>
                  <a:cubicBezTo>
                    <a:pt x="531" y="446"/>
                    <a:pt x="521" y="441"/>
                    <a:pt x="508" y="439"/>
                  </a:cubicBezTo>
                  <a:close/>
                  <a:moveTo>
                    <a:pt x="560" y="655"/>
                  </a:moveTo>
                  <a:cubicBezTo>
                    <a:pt x="561" y="655"/>
                    <a:pt x="563" y="654"/>
                    <a:pt x="561" y="654"/>
                  </a:cubicBezTo>
                  <a:cubicBezTo>
                    <a:pt x="559" y="652"/>
                    <a:pt x="558" y="651"/>
                    <a:pt x="555" y="650"/>
                  </a:cubicBezTo>
                  <a:cubicBezTo>
                    <a:pt x="527" y="599"/>
                    <a:pt x="516" y="545"/>
                    <a:pt x="501" y="489"/>
                  </a:cubicBezTo>
                  <a:cubicBezTo>
                    <a:pt x="493" y="492"/>
                    <a:pt x="482" y="498"/>
                    <a:pt x="474" y="493"/>
                  </a:cubicBezTo>
                  <a:cubicBezTo>
                    <a:pt x="469" y="479"/>
                    <a:pt x="470" y="466"/>
                    <a:pt x="473" y="452"/>
                  </a:cubicBezTo>
                  <a:cubicBezTo>
                    <a:pt x="469" y="452"/>
                    <a:pt x="464" y="453"/>
                    <a:pt x="462" y="451"/>
                  </a:cubicBezTo>
                  <a:cubicBezTo>
                    <a:pt x="467" y="476"/>
                    <a:pt x="458" y="516"/>
                    <a:pt x="464" y="537"/>
                  </a:cubicBezTo>
                  <a:cubicBezTo>
                    <a:pt x="476" y="536"/>
                    <a:pt x="489" y="544"/>
                    <a:pt x="491" y="556"/>
                  </a:cubicBezTo>
                  <a:cubicBezTo>
                    <a:pt x="487" y="567"/>
                    <a:pt x="480" y="570"/>
                    <a:pt x="470" y="574"/>
                  </a:cubicBezTo>
                  <a:cubicBezTo>
                    <a:pt x="465" y="609"/>
                    <a:pt x="477" y="652"/>
                    <a:pt x="491" y="681"/>
                  </a:cubicBezTo>
                  <a:cubicBezTo>
                    <a:pt x="506" y="710"/>
                    <a:pt x="518" y="738"/>
                    <a:pt x="531" y="762"/>
                  </a:cubicBezTo>
                  <a:cubicBezTo>
                    <a:pt x="536" y="743"/>
                    <a:pt x="540" y="723"/>
                    <a:pt x="549" y="708"/>
                  </a:cubicBezTo>
                  <a:cubicBezTo>
                    <a:pt x="544" y="701"/>
                    <a:pt x="542" y="691"/>
                    <a:pt x="536" y="684"/>
                  </a:cubicBezTo>
                  <a:cubicBezTo>
                    <a:pt x="525" y="683"/>
                    <a:pt x="514" y="682"/>
                    <a:pt x="513" y="671"/>
                  </a:cubicBezTo>
                  <a:cubicBezTo>
                    <a:pt x="515" y="648"/>
                    <a:pt x="546" y="654"/>
                    <a:pt x="560" y="655"/>
                  </a:cubicBezTo>
                  <a:close/>
                  <a:moveTo>
                    <a:pt x="524" y="542"/>
                  </a:moveTo>
                  <a:cubicBezTo>
                    <a:pt x="524" y="513"/>
                    <a:pt x="527" y="491"/>
                    <a:pt x="531" y="468"/>
                  </a:cubicBezTo>
                  <a:cubicBezTo>
                    <a:pt x="493" y="468"/>
                    <a:pt x="522" y="516"/>
                    <a:pt x="524" y="542"/>
                  </a:cubicBezTo>
                  <a:close/>
                  <a:moveTo>
                    <a:pt x="438" y="559"/>
                  </a:moveTo>
                  <a:cubicBezTo>
                    <a:pt x="444" y="555"/>
                    <a:pt x="449" y="550"/>
                    <a:pt x="450" y="542"/>
                  </a:cubicBezTo>
                  <a:cubicBezTo>
                    <a:pt x="439" y="541"/>
                    <a:pt x="440" y="551"/>
                    <a:pt x="438" y="559"/>
                  </a:cubicBezTo>
                  <a:close/>
                  <a:moveTo>
                    <a:pt x="430" y="579"/>
                  </a:moveTo>
                  <a:cubicBezTo>
                    <a:pt x="434" y="582"/>
                    <a:pt x="433" y="591"/>
                    <a:pt x="435" y="599"/>
                  </a:cubicBezTo>
                  <a:cubicBezTo>
                    <a:pt x="445" y="594"/>
                    <a:pt x="456" y="590"/>
                    <a:pt x="459" y="578"/>
                  </a:cubicBezTo>
                  <a:cubicBezTo>
                    <a:pt x="448" y="561"/>
                    <a:pt x="478" y="568"/>
                    <a:pt x="479" y="556"/>
                  </a:cubicBezTo>
                  <a:cubicBezTo>
                    <a:pt x="480" y="546"/>
                    <a:pt x="469" y="549"/>
                    <a:pt x="460" y="545"/>
                  </a:cubicBezTo>
                  <a:cubicBezTo>
                    <a:pt x="456" y="561"/>
                    <a:pt x="442" y="568"/>
                    <a:pt x="430" y="579"/>
                  </a:cubicBezTo>
                  <a:close/>
                  <a:moveTo>
                    <a:pt x="570" y="670"/>
                  </a:moveTo>
                  <a:cubicBezTo>
                    <a:pt x="552" y="667"/>
                    <a:pt x="536" y="658"/>
                    <a:pt x="525" y="670"/>
                  </a:cubicBezTo>
                  <a:cubicBezTo>
                    <a:pt x="534" y="673"/>
                    <a:pt x="537" y="671"/>
                    <a:pt x="544" y="672"/>
                  </a:cubicBezTo>
                  <a:cubicBezTo>
                    <a:pt x="548" y="678"/>
                    <a:pt x="547" y="690"/>
                    <a:pt x="551" y="696"/>
                  </a:cubicBezTo>
                  <a:cubicBezTo>
                    <a:pt x="556" y="696"/>
                    <a:pt x="558" y="695"/>
                    <a:pt x="561" y="695"/>
                  </a:cubicBezTo>
                  <a:cubicBezTo>
                    <a:pt x="560" y="686"/>
                    <a:pt x="562" y="682"/>
                    <a:pt x="571" y="684"/>
                  </a:cubicBezTo>
                  <a:cubicBezTo>
                    <a:pt x="574" y="686"/>
                    <a:pt x="570" y="687"/>
                    <a:pt x="572" y="690"/>
                  </a:cubicBezTo>
                  <a:cubicBezTo>
                    <a:pt x="590" y="690"/>
                    <a:pt x="589" y="720"/>
                    <a:pt x="605" y="715"/>
                  </a:cubicBezTo>
                  <a:cubicBezTo>
                    <a:pt x="605" y="704"/>
                    <a:pt x="602" y="687"/>
                    <a:pt x="595" y="680"/>
                  </a:cubicBezTo>
                  <a:cubicBezTo>
                    <a:pt x="583" y="680"/>
                    <a:pt x="572" y="679"/>
                    <a:pt x="570" y="670"/>
                  </a:cubicBezTo>
                  <a:close/>
                  <a:moveTo>
                    <a:pt x="560" y="705"/>
                  </a:moveTo>
                  <a:cubicBezTo>
                    <a:pt x="553" y="723"/>
                    <a:pt x="535" y="751"/>
                    <a:pt x="538" y="777"/>
                  </a:cubicBezTo>
                  <a:cubicBezTo>
                    <a:pt x="539" y="800"/>
                    <a:pt x="555" y="825"/>
                    <a:pt x="562" y="849"/>
                  </a:cubicBezTo>
                  <a:cubicBezTo>
                    <a:pt x="585" y="926"/>
                    <a:pt x="587" y="1012"/>
                    <a:pt x="594" y="1096"/>
                  </a:cubicBezTo>
                  <a:cubicBezTo>
                    <a:pt x="595" y="1077"/>
                    <a:pt x="601" y="1058"/>
                    <a:pt x="602" y="1037"/>
                  </a:cubicBezTo>
                  <a:cubicBezTo>
                    <a:pt x="608" y="959"/>
                    <a:pt x="607" y="892"/>
                    <a:pt x="595" y="822"/>
                  </a:cubicBezTo>
                  <a:cubicBezTo>
                    <a:pt x="588" y="781"/>
                    <a:pt x="581" y="740"/>
                    <a:pt x="564" y="705"/>
                  </a:cubicBezTo>
                  <a:cubicBezTo>
                    <a:pt x="562" y="705"/>
                    <a:pt x="562" y="706"/>
                    <a:pt x="560" y="705"/>
                  </a:cubicBezTo>
                  <a:close/>
                  <a:moveTo>
                    <a:pt x="585" y="1099"/>
                  </a:moveTo>
                  <a:cubicBezTo>
                    <a:pt x="580" y="993"/>
                    <a:pt x="569" y="884"/>
                    <a:pt x="535" y="801"/>
                  </a:cubicBezTo>
                  <a:cubicBezTo>
                    <a:pt x="530" y="910"/>
                    <a:pt x="550" y="1011"/>
                    <a:pt x="585" y="1099"/>
                  </a:cubicBezTo>
                  <a:close/>
                  <a:moveTo>
                    <a:pt x="633" y="1094"/>
                  </a:moveTo>
                  <a:cubicBezTo>
                    <a:pt x="651" y="1078"/>
                    <a:pt x="681" y="1060"/>
                    <a:pt x="675" y="1028"/>
                  </a:cubicBezTo>
                  <a:cubicBezTo>
                    <a:pt x="651" y="1041"/>
                    <a:pt x="641" y="1066"/>
                    <a:pt x="633" y="1094"/>
                  </a:cubicBezTo>
                  <a:close/>
                  <a:moveTo>
                    <a:pt x="462" y="1033"/>
                  </a:moveTo>
                  <a:cubicBezTo>
                    <a:pt x="439" y="1032"/>
                    <a:pt x="408" y="1036"/>
                    <a:pt x="388" y="1033"/>
                  </a:cubicBezTo>
                  <a:cubicBezTo>
                    <a:pt x="368" y="1041"/>
                    <a:pt x="344" y="1037"/>
                    <a:pt x="327" y="1048"/>
                  </a:cubicBezTo>
                  <a:cubicBezTo>
                    <a:pt x="309" y="1061"/>
                    <a:pt x="292" y="1112"/>
                    <a:pt x="292" y="1136"/>
                  </a:cubicBezTo>
                  <a:cubicBezTo>
                    <a:pt x="313" y="1140"/>
                    <a:pt x="329" y="1143"/>
                    <a:pt x="348" y="1149"/>
                  </a:cubicBezTo>
                  <a:cubicBezTo>
                    <a:pt x="349" y="1143"/>
                    <a:pt x="348" y="1127"/>
                    <a:pt x="348" y="1114"/>
                  </a:cubicBezTo>
                  <a:cubicBezTo>
                    <a:pt x="352" y="1110"/>
                    <a:pt x="359" y="1100"/>
                    <a:pt x="367" y="1096"/>
                  </a:cubicBezTo>
                  <a:cubicBezTo>
                    <a:pt x="399" y="1077"/>
                    <a:pt x="486" y="1078"/>
                    <a:pt x="508" y="1106"/>
                  </a:cubicBezTo>
                  <a:cubicBezTo>
                    <a:pt x="515" y="1116"/>
                    <a:pt x="514" y="1129"/>
                    <a:pt x="518" y="1142"/>
                  </a:cubicBezTo>
                  <a:cubicBezTo>
                    <a:pt x="544" y="1143"/>
                    <a:pt x="556" y="1135"/>
                    <a:pt x="571" y="1123"/>
                  </a:cubicBezTo>
                  <a:cubicBezTo>
                    <a:pt x="556" y="1060"/>
                    <a:pt x="520" y="1037"/>
                    <a:pt x="462" y="1033"/>
                  </a:cubicBezTo>
                  <a:close/>
                  <a:moveTo>
                    <a:pt x="691" y="1119"/>
                  </a:moveTo>
                  <a:cubicBezTo>
                    <a:pt x="708" y="1112"/>
                    <a:pt x="721" y="1101"/>
                    <a:pt x="707" y="1091"/>
                  </a:cubicBezTo>
                  <a:cubicBezTo>
                    <a:pt x="682" y="1096"/>
                    <a:pt x="636" y="1095"/>
                    <a:pt x="631" y="1127"/>
                  </a:cubicBezTo>
                  <a:cubicBezTo>
                    <a:pt x="651" y="1136"/>
                    <a:pt x="674" y="1127"/>
                    <a:pt x="691" y="1119"/>
                  </a:cubicBezTo>
                  <a:close/>
                  <a:moveTo>
                    <a:pt x="498" y="1111"/>
                  </a:moveTo>
                  <a:cubicBezTo>
                    <a:pt x="459" y="1087"/>
                    <a:pt x="396" y="1088"/>
                    <a:pt x="362" y="1113"/>
                  </a:cubicBezTo>
                  <a:cubicBezTo>
                    <a:pt x="360" y="1117"/>
                    <a:pt x="358" y="1127"/>
                    <a:pt x="359" y="1131"/>
                  </a:cubicBezTo>
                  <a:cubicBezTo>
                    <a:pt x="369" y="1119"/>
                    <a:pt x="391" y="1126"/>
                    <a:pt x="406" y="1124"/>
                  </a:cubicBezTo>
                  <a:cubicBezTo>
                    <a:pt x="431" y="1122"/>
                    <a:pt x="466" y="1119"/>
                    <a:pt x="503" y="1124"/>
                  </a:cubicBezTo>
                  <a:cubicBezTo>
                    <a:pt x="505" y="1120"/>
                    <a:pt x="498" y="1116"/>
                    <a:pt x="498" y="1111"/>
                  </a:cubicBezTo>
                  <a:close/>
                  <a:moveTo>
                    <a:pt x="615" y="1133"/>
                  </a:moveTo>
                  <a:cubicBezTo>
                    <a:pt x="615" y="1134"/>
                    <a:pt x="621" y="1121"/>
                    <a:pt x="612" y="1116"/>
                  </a:cubicBezTo>
                  <a:cubicBezTo>
                    <a:pt x="607" y="1122"/>
                    <a:pt x="603" y="1122"/>
                    <a:pt x="604" y="1133"/>
                  </a:cubicBezTo>
                  <a:cubicBezTo>
                    <a:pt x="605" y="1135"/>
                    <a:pt x="609" y="1134"/>
                    <a:pt x="611" y="1136"/>
                  </a:cubicBezTo>
                  <a:cubicBezTo>
                    <a:pt x="611" y="1134"/>
                    <a:pt x="614" y="1129"/>
                    <a:pt x="615" y="1133"/>
                  </a:cubicBezTo>
                  <a:close/>
                  <a:moveTo>
                    <a:pt x="213" y="1128"/>
                  </a:moveTo>
                  <a:cubicBezTo>
                    <a:pt x="201" y="1127"/>
                    <a:pt x="190" y="1121"/>
                    <a:pt x="179" y="1119"/>
                  </a:cubicBezTo>
                  <a:cubicBezTo>
                    <a:pt x="158" y="1117"/>
                    <a:pt x="119" y="1119"/>
                    <a:pt x="104" y="1126"/>
                  </a:cubicBezTo>
                  <a:cubicBezTo>
                    <a:pt x="84" y="1135"/>
                    <a:pt x="72" y="1156"/>
                    <a:pt x="53" y="1169"/>
                  </a:cubicBezTo>
                  <a:cubicBezTo>
                    <a:pt x="70" y="1170"/>
                    <a:pt x="80" y="1164"/>
                    <a:pt x="99" y="1168"/>
                  </a:cubicBezTo>
                  <a:cubicBezTo>
                    <a:pt x="103" y="1157"/>
                    <a:pt x="121" y="1131"/>
                    <a:pt x="132" y="1128"/>
                  </a:cubicBezTo>
                  <a:cubicBezTo>
                    <a:pt x="139" y="1126"/>
                    <a:pt x="155" y="1135"/>
                    <a:pt x="168" y="1136"/>
                  </a:cubicBezTo>
                  <a:cubicBezTo>
                    <a:pt x="191" y="1137"/>
                    <a:pt x="213" y="1126"/>
                    <a:pt x="224" y="1139"/>
                  </a:cubicBezTo>
                  <a:cubicBezTo>
                    <a:pt x="225" y="1144"/>
                    <a:pt x="225" y="1150"/>
                    <a:pt x="227" y="1154"/>
                  </a:cubicBezTo>
                  <a:cubicBezTo>
                    <a:pt x="225" y="1161"/>
                    <a:pt x="224" y="1169"/>
                    <a:pt x="221" y="1175"/>
                  </a:cubicBezTo>
                  <a:cubicBezTo>
                    <a:pt x="244" y="1169"/>
                    <a:pt x="257" y="1173"/>
                    <a:pt x="277" y="1172"/>
                  </a:cubicBezTo>
                  <a:cubicBezTo>
                    <a:pt x="258" y="1163"/>
                    <a:pt x="276" y="1147"/>
                    <a:pt x="279" y="1132"/>
                  </a:cubicBezTo>
                  <a:cubicBezTo>
                    <a:pt x="256" y="1128"/>
                    <a:pt x="235" y="1129"/>
                    <a:pt x="213" y="1128"/>
                  </a:cubicBezTo>
                  <a:close/>
                  <a:moveTo>
                    <a:pt x="359" y="1136"/>
                  </a:moveTo>
                  <a:cubicBezTo>
                    <a:pt x="364" y="1152"/>
                    <a:pt x="352" y="1169"/>
                    <a:pt x="353" y="1182"/>
                  </a:cubicBezTo>
                  <a:cubicBezTo>
                    <a:pt x="402" y="1172"/>
                    <a:pt x="454" y="1180"/>
                    <a:pt x="503" y="1174"/>
                  </a:cubicBezTo>
                  <a:cubicBezTo>
                    <a:pt x="503" y="1166"/>
                    <a:pt x="506" y="1154"/>
                    <a:pt x="506" y="1149"/>
                  </a:cubicBezTo>
                  <a:cubicBezTo>
                    <a:pt x="505" y="1144"/>
                    <a:pt x="498" y="1145"/>
                    <a:pt x="501" y="1138"/>
                  </a:cubicBezTo>
                  <a:cubicBezTo>
                    <a:pt x="505" y="1137"/>
                    <a:pt x="508" y="1142"/>
                    <a:pt x="508" y="1137"/>
                  </a:cubicBezTo>
                  <a:cubicBezTo>
                    <a:pt x="460" y="1124"/>
                    <a:pt x="415" y="1139"/>
                    <a:pt x="359" y="1136"/>
                  </a:cubicBezTo>
                  <a:close/>
                  <a:moveTo>
                    <a:pt x="516" y="1152"/>
                  </a:moveTo>
                  <a:cubicBezTo>
                    <a:pt x="534" y="1164"/>
                    <a:pt x="561" y="1149"/>
                    <a:pt x="579" y="1138"/>
                  </a:cubicBezTo>
                  <a:cubicBezTo>
                    <a:pt x="577" y="1135"/>
                    <a:pt x="582" y="1133"/>
                    <a:pt x="579" y="1132"/>
                  </a:cubicBezTo>
                  <a:cubicBezTo>
                    <a:pt x="566" y="1143"/>
                    <a:pt x="533" y="1151"/>
                    <a:pt x="516" y="1152"/>
                  </a:cubicBezTo>
                  <a:close/>
                  <a:moveTo>
                    <a:pt x="826" y="1147"/>
                  </a:moveTo>
                  <a:cubicBezTo>
                    <a:pt x="808" y="1139"/>
                    <a:pt x="792" y="1144"/>
                    <a:pt x="770" y="1144"/>
                  </a:cubicBezTo>
                  <a:cubicBezTo>
                    <a:pt x="739" y="1144"/>
                    <a:pt x="706" y="1138"/>
                    <a:pt x="675" y="1143"/>
                  </a:cubicBezTo>
                  <a:cubicBezTo>
                    <a:pt x="670" y="1137"/>
                    <a:pt x="660" y="1135"/>
                    <a:pt x="655" y="1142"/>
                  </a:cubicBezTo>
                  <a:cubicBezTo>
                    <a:pt x="670" y="1148"/>
                    <a:pt x="681" y="1160"/>
                    <a:pt x="689" y="1173"/>
                  </a:cubicBezTo>
                  <a:cubicBezTo>
                    <a:pt x="705" y="1172"/>
                    <a:pt x="708" y="1174"/>
                    <a:pt x="721" y="1172"/>
                  </a:cubicBezTo>
                  <a:cubicBezTo>
                    <a:pt x="714" y="1145"/>
                    <a:pt x="736" y="1148"/>
                    <a:pt x="757" y="1149"/>
                  </a:cubicBezTo>
                  <a:cubicBezTo>
                    <a:pt x="776" y="1151"/>
                    <a:pt x="797" y="1148"/>
                    <a:pt x="815" y="1150"/>
                  </a:cubicBezTo>
                  <a:cubicBezTo>
                    <a:pt x="828" y="1159"/>
                    <a:pt x="840" y="1190"/>
                    <a:pt x="864" y="1177"/>
                  </a:cubicBezTo>
                  <a:cubicBezTo>
                    <a:pt x="849" y="1168"/>
                    <a:pt x="842" y="1153"/>
                    <a:pt x="826" y="1147"/>
                  </a:cubicBezTo>
                  <a:close/>
                  <a:moveTo>
                    <a:pt x="140" y="1141"/>
                  </a:moveTo>
                  <a:cubicBezTo>
                    <a:pt x="133" y="1145"/>
                    <a:pt x="115" y="1150"/>
                    <a:pt x="118" y="1158"/>
                  </a:cubicBezTo>
                  <a:cubicBezTo>
                    <a:pt x="160" y="1158"/>
                    <a:pt x="178" y="1157"/>
                    <a:pt x="215" y="1158"/>
                  </a:cubicBezTo>
                  <a:cubicBezTo>
                    <a:pt x="215" y="1154"/>
                    <a:pt x="219" y="1153"/>
                    <a:pt x="218" y="1148"/>
                  </a:cubicBezTo>
                  <a:cubicBezTo>
                    <a:pt x="191" y="1142"/>
                    <a:pt x="167" y="1148"/>
                    <a:pt x="140" y="1141"/>
                  </a:cubicBezTo>
                  <a:close/>
                  <a:moveTo>
                    <a:pt x="585" y="1182"/>
                  </a:moveTo>
                  <a:cubicBezTo>
                    <a:pt x="605" y="1179"/>
                    <a:pt x="624" y="1176"/>
                    <a:pt x="645" y="1175"/>
                  </a:cubicBezTo>
                  <a:cubicBezTo>
                    <a:pt x="639" y="1160"/>
                    <a:pt x="617" y="1141"/>
                    <a:pt x="597" y="1143"/>
                  </a:cubicBezTo>
                  <a:cubicBezTo>
                    <a:pt x="605" y="1156"/>
                    <a:pt x="602" y="1178"/>
                    <a:pt x="585" y="1182"/>
                  </a:cubicBezTo>
                  <a:close/>
                  <a:moveTo>
                    <a:pt x="655" y="1174"/>
                  </a:moveTo>
                  <a:cubicBezTo>
                    <a:pt x="665" y="1173"/>
                    <a:pt x="671" y="1174"/>
                    <a:pt x="678" y="1172"/>
                  </a:cubicBezTo>
                  <a:cubicBezTo>
                    <a:pt x="668" y="1157"/>
                    <a:pt x="648" y="1142"/>
                    <a:pt x="630" y="1144"/>
                  </a:cubicBezTo>
                  <a:cubicBezTo>
                    <a:pt x="639" y="1153"/>
                    <a:pt x="648" y="1163"/>
                    <a:pt x="655" y="1174"/>
                  </a:cubicBezTo>
                  <a:close/>
                  <a:moveTo>
                    <a:pt x="288" y="1147"/>
                  </a:moveTo>
                  <a:cubicBezTo>
                    <a:pt x="285" y="1151"/>
                    <a:pt x="285" y="1162"/>
                    <a:pt x="288" y="1167"/>
                  </a:cubicBezTo>
                  <a:cubicBezTo>
                    <a:pt x="304" y="1170"/>
                    <a:pt x="317" y="1173"/>
                    <a:pt x="337" y="1173"/>
                  </a:cubicBezTo>
                  <a:cubicBezTo>
                    <a:pt x="341" y="1168"/>
                    <a:pt x="347" y="1165"/>
                    <a:pt x="347" y="1155"/>
                  </a:cubicBezTo>
                  <a:cubicBezTo>
                    <a:pt x="326" y="1152"/>
                    <a:pt x="311" y="1153"/>
                    <a:pt x="288" y="1147"/>
                  </a:cubicBezTo>
                  <a:close/>
                  <a:moveTo>
                    <a:pt x="584" y="1149"/>
                  </a:moveTo>
                  <a:cubicBezTo>
                    <a:pt x="572" y="1158"/>
                    <a:pt x="539" y="1172"/>
                    <a:pt x="516" y="1163"/>
                  </a:cubicBezTo>
                  <a:cubicBezTo>
                    <a:pt x="517" y="1167"/>
                    <a:pt x="514" y="1167"/>
                    <a:pt x="515" y="1172"/>
                  </a:cubicBezTo>
                  <a:cubicBezTo>
                    <a:pt x="518" y="1172"/>
                    <a:pt x="520" y="1172"/>
                    <a:pt x="523" y="1172"/>
                  </a:cubicBezTo>
                  <a:cubicBezTo>
                    <a:pt x="522" y="1175"/>
                    <a:pt x="527" y="1176"/>
                    <a:pt x="524" y="1179"/>
                  </a:cubicBezTo>
                  <a:cubicBezTo>
                    <a:pt x="547" y="1183"/>
                    <a:pt x="578" y="1179"/>
                    <a:pt x="590" y="1164"/>
                  </a:cubicBezTo>
                  <a:cubicBezTo>
                    <a:pt x="586" y="1158"/>
                    <a:pt x="589" y="1152"/>
                    <a:pt x="584" y="1149"/>
                  </a:cubicBezTo>
                  <a:close/>
                  <a:moveTo>
                    <a:pt x="810" y="1164"/>
                  </a:moveTo>
                  <a:cubicBezTo>
                    <a:pt x="785" y="1159"/>
                    <a:pt x="758" y="1160"/>
                    <a:pt x="742" y="1159"/>
                  </a:cubicBezTo>
                  <a:cubicBezTo>
                    <a:pt x="739" y="1159"/>
                    <a:pt x="730" y="1160"/>
                    <a:pt x="731" y="1168"/>
                  </a:cubicBezTo>
                  <a:cubicBezTo>
                    <a:pt x="737" y="1165"/>
                    <a:pt x="737" y="1171"/>
                    <a:pt x="742" y="1174"/>
                  </a:cubicBezTo>
                  <a:cubicBezTo>
                    <a:pt x="767" y="1175"/>
                    <a:pt x="796" y="1180"/>
                    <a:pt x="820" y="1175"/>
                  </a:cubicBezTo>
                  <a:cubicBezTo>
                    <a:pt x="819" y="1170"/>
                    <a:pt x="810" y="1171"/>
                    <a:pt x="810" y="1164"/>
                  </a:cubicBezTo>
                  <a:close/>
                  <a:moveTo>
                    <a:pt x="110" y="1167"/>
                  </a:moveTo>
                  <a:cubicBezTo>
                    <a:pt x="111" y="1170"/>
                    <a:pt x="105" y="1173"/>
                    <a:pt x="108" y="1175"/>
                  </a:cubicBezTo>
                  <a:cubicBezTo>
                    <a:pt x="112" y="1172"/>
                    <a:pt x="124" y="1177"/>
                    <a:pt x="127" y="1172"/>
                  </a:cubicBezTo>
                  <a:cubicBezTo>
                    <a:pt x="147" y="1181"/>
                    <a:pt x="183" y="1179"/>
                    <a:pt x="203" y="1182"/>
                  </a:cubicBezTo>
                  <a:cubicBezTo>
                    <a:pt x="203" y="1176"/>
                    <a:pt x="209" y="1176"/>
                    <a:pt x="209" y="1170"/>
                  </a:cubicBezTo>
                  <a:cubicBezTo>
                    <a:pt x="169" y="1165"/>
                    <a:pt x="143" y="1171"/>
                    <a:pt x="110" y="1167"/>
                  </a:cubicBezTo>
                  <a:close/>
                  <a:moveTo>
                    <a:pt x="43" y="1177"/>
                  </a:moveTo>
                  <a:cubicBezTo>
                    <a:pt x="36" y="1188"/>
                    <a:pt x="22" y="1198"/>
                    <a:pt x="20" y="1210"/>
                  </a:cubicBezTo>
                  <a:cubicBezTo>
                    <a:pt x="25" y="1198"/>
                    <a:pt x="42" y="1194"/>
                    <a:pt x="57" y="1193"/>
                  </a:cubicBezTo>
                  <a:cubicBezTo>
                    <a:pt x="108" y="1187"/>
                    <a:pt x="147" y="1198"/>
                    <a:pt x="196" y="1193"/>
                  </a:cubicBezTo>
                  <a:cubicBezTo>
                    <a:pt x="156" y="1194"/>
                    <a:pt x="132" y="1181"/>
                    <a:pt x="99" y="1187"/>
                  </a:cubicBezTo>
                  <a:cubicBezTo>
                    <a:pt x="97" y="1183"/>
                    <a:pt x="94" y="1180"/>
                    <a:pt x="92" y="1177"/>
                  </a:cubicBezTo>
                  <a:cubicBezTo>
                    <a:pt x="78" y="1174"/>
                    <a:pt x="55" y="1178"/>
                    <a:pt x="43" y="1177"/>
                  </a:cubicBezTo>
                  <a:close/>
                  <a:moveTo>
                    <a:pt x="249" y="1182"/>
                  </a:moveTo>
                  <a:cubicBezTo>
                    <a:pt x="236" y="1182"/>
                    <a:pt x="216" y="1182"/>
                    <a:pt x="210" y="1197"/>
                  </a:cubicBezTo>
                  <a:cubicBezTo>
                    <a:pt x="253" y="1198"/>
                    <a:pt x="318" y="1206"/>
                    <a:pt x="367" y="1194"/>
                  </a:cubicBezTo>
                  <a:cubicBezTo>
                    <a:pt x="371" y="1196"/>
                    <a:pt x="373" y="1200"/>
                    <a:pt x="377" y="1202"/>
                  </a:cubicBezTo>
                  <a:cubicBezTo>
                    <a:pt x="463" y="1204"/>
                    <a:pt x="568" y="1203"/>
                    <a:pt x="661" y="1197"/>
                  </a:cubicBezTo>
                  <a:cubicBezTo>
                    <a:pt x="659" y="1191"/>
                    <a:pt x="657" y="1187"/>
                    <a:pt x="653" y="1184"/>
                  </a:cubicBezTo>
                  <a:cubicBezTo>
                    <a:pt x="635" y="1189"/>
                    <a:pt x="621" y="1189"/>
                    <a:pt x="605" y="1189"/>
                  </a:cubicBezTo>
                  <a:cubicBezTo>
                    <a:pt x="595" y="1189"/>
                    <a:pt x="585" y="1193"/>
                    <a:pt x="577" y="1193"/>
                  </a:cubicBezTo>
                  <a:cubicBezTo>
                    <a:pt x="573" y="1193"/>
                    <a:pt x="569" y="1189"/>
                    <a:pt x="565" y="1189"/>
                  </a:cubicBezTo>
                  <a:cubicBezTo>
                    <a:pt x="546" y="1188"/>
                    <a:pt x="532" y="1197"/>
                    <a:pt x="515" y="1189"/>
                  </a:cubicBezTo>
                  <a:cubicBezTo>
                    <a:pt x="511" y="1187"/>
                    <a:pt x="508" y="1184"/>
                    <a:pt x="506" y="1184"/>
                  </a:cubicBezTo>
                  <a:cubicBezTo>
                    <a:pt x="487" y="1181"/>
                    <a:pt x="463" y="1187"/>
                    <a:pt x="440" y="1188"/>
                  </a:cubicBezTo>
                  <a:cubicBezTo>
                    <a:pt x="400" y="1189"/>
                    <a:pt x="373" y="1188"/>
                    <a:pt x="335" y="1192"/>
                  </a:cubicBezTo>
                  <a:cubicBezTo>
                    <a:pt x="333" y="1188"/>
                    <a:pt x="334" y="1187"/>
                    <a:pt x="336" y="1184"/>
                  </a:cubicBezTo>
                  <a:cubicBezTo>
                    <a:pt x="305" y="1183"/>
                    <a:pt x="277" y="1181"/>
                    <a:pt x="249" y="1182"/>
                  </a:cubicBezTo>
                  <a:close/>
                  <a:moveTo>
                    <a:pt x="697" y="1183"/>
                  </a:moveTo>
                  <a:cubicBezTo>
                    <a:pt x="702" y="1211"/>
                    <a:pt x="728" y="1192"/>
                    <a:pt x="748" y="1200"/>
                  </a:cubicBezTo>
                  <a:cubicBezTo>
                    <a:pt x="739" y="1195"/>
                    <a:pt x="739" y="1188"/>
                    <a:pt x="731" y="1182"/>
                  </a:cubicBezTo>
                  <a:cubicBezTo>
                    <a:pt x="718" y="1183"/>
                    <a:pt x="707" y="1184"/>
                    <a:pt x="697" y="1183"/>
                  </a:cubicBezTo>
                  <a:close/>
                  <a:moveTo>
                    <a:pt x="670" y="1197"/>
                  </a:moveTo>
                  <a:cubicBezTo>
                    <a:pt x="680" y="1197"/>
                    <a:pt x="683" y="1195"/>
                    <a:pt x="692" y="1195"/>
                  </a:cubicBezTo>
                  <a:cubicBezTo>
                    <a:pt x="691" y="1190"/>
                    <a:pt x="689" y="1185"/>
                    <a:pt x="684" y="1183"/>
                  </a:cubicBezTo>
                  <a:cubicBezTo>
                    <a:pt x="678" y="1186"/>
                    <a:pt x="670" y="1184"/>
                    <a:pt x="663" y="1183"/>
                  </a:cubicBezTo>
                  <a:cubicBezTo>
                    <a:pt x="664" y="1189"/>
                    <a:pt x="670" y="1190"/>
                    <a:pt x="670" y="1197"/>
                  </a:cubicBezTo>
                  <a:close/>
                  <a:moveTo>
                    <a:pt x="775" y="1188"/>
                  </a:moveTo>
                  <a:cubicBezTo>
                    <a:pt x="769" y="1187"/>
                    <a:pt x="763" y="1185"/>
                    <a:pt x="758" y="1185"/>
                  </a:cubicBezTo>
                  <a:cubicBezTo>
                    <a:pt x="770" y="1190"/>
                    <a:pt x="783" y="1191"/>
                    <a:pt x="797" y="1193"/>
                  </a:cubicBezTo>
                  <a:cubicBezTo>
                    <a:pt x="810" y="1195"/>
                    <a:pt x="826" y="1200"/>
                    <a:pt x="840" y="1193"/>
                  </a:cubicBezTo>
                  <a:cubicBezTo>
                    <a:pt x="825" y="1181"/>
                    <a:pt x="797" y="1189"/>
                    <a:pt x="775" y="1188"/>
                  </a:cubicBezTo>
                  <a:close/>
                  <a:moveTo>
                    <a:pt x="873" y="1187"/>
                  </a:moveTo>
                  <a:cubicBezTo>
                    <a:pt x="870" y="1192"/>
                    <a:pt x="857" y="1188"/>
                    <a:pt x="853" y="1190"/>
                  </a:cubicBezTo>
                  <a:cubicBezTo>
                    <a:pt x="860" y="1192"/>
                    <a:pt x="860" y="1203"/>
                    <a:pt x="860" y="1208"/>
                  </a:cubicBezTo>
                  <a:cubicBezTo>
                    <a:pt x="871" y="1206"/>
                    <a:pt x="887" y="1212"/>
                    <a:pt x="901" y="1212"/>
                  </a:cubicBezTo>
                  <a:cubicBezTo>
                    <a:pt x="894" y="1200"/>
                    <a:pt x="884" y="1193"/>
                    <a:pt x="873" y="1187"/>
                  </a:cubicBezTo>
                  <a:close/>
                  <a:moveTo>
                    <a:pt x="554" y="1215"/>
                  </a:moveTo>
                  <a:cubicBezTo>
                    <a:pt x="532" y="1212"/>
                    <a:pt x="509" y="1212"/>
                    <a:pt x="489" y="1213"/>
                  </a:cubicBezTo>
                  <a:cubicBezTo>
                    <a:pt x="437" y="1214"/>
                    <a:pt x="376" y="1204"/>
                    <a:pt x="321" y="1215"/>
                  </a:cubicBezTo>
                  <a:cubicBezTo>
                    <a:pt x="324" y="1212"/>
                    <a:pt x="320" y="1212"/>
                    <a:pt x="318" y="1210"/>
                  </a:cubicBezTo>
                  <a:cubicBezTo>
                    <a:pt x="290" y="1212"/>
                    <a:pt x="268" y="1210"/>
                    <a:pt x="242" y="1209"/>
                  </a:cubicBezTo>
                  <a:cubicBezTo>
                    <a:pt x="217" y="1208"/>
                    <a:pt x="189" y="1206"/>
                    <a:pt x="152" y="1205"/>
                  </a:cubicBezTo>
                  <a:cubicBezTo>
                    <a:pt x="135" y="1205"/>
                    <a:pt x="120" y="1202"/>
                    <a:pt x="105" y="1203"/>
                  </a:cubicBezTo>
                  <a:cubicBezTo>
                    <a:pt x="98" y="1203"/>
                    <a:pt x="89" y="1205"/>
                    <a:pt x="79" y="1205"/>
                  </a:cubicBezTo>
                  <a:cubicBezTo>
                    <a:pt x="69" y="1205"/>
                    <a:pt x="57" y="1202"/>
                    <a:pt x="49" y="1204"/>
                  </a:cubicBezTo>
                  <a:cubicBezTo>
                    <a:pt x="34" y="1207"/>
                    <a:pt x="27" y="1219"/>
                    <a:pt x="15" y="1224"/>
                  </a:cubicBezTo>
                  <a:cubicBezTo>
                    <a:pt x="19" y="1307"/>
                    <a:pt x="31" y="1391"/>
                    <a:pt x="39" y="1463"/>
                  </a:cubicBezTo>
                  <a:cubicBezTo>
                    <a:pt x="42" y="1484"/>
                    <a:pt x="45" y="1507"/>
                    <a:pt x="48" y="1529"/>
                  </a:cubicBezTo>
                  <a:cubicBezTo>
                    <a:pt x="55" y="1575"/>
                    <a:pt x="64" y="1620"/>
                    <a:pt x="68" y="1666"/>
                  </a:cubicBezTo>
                  <a:cubicBezTo>
                    <a:pt x="73" y="1673"/>
                    <a:pt x="73" y="1674"/>
                    <a:pt x="77" y="1683"/>
                  </a:cubicBezTo>
                  <a:cubicBezTo>
                    <a:pt x="85" y="1688"/>
                    <a:pt x="91" y="1696"/>
                    <a:pt x="98" y="1702"/>
                  </a:cubicBezTo>
                  <a:cubicBezTo>
                    <a:pt x="110" y="1702"/>
                    <a:pt x="123" y="1706"/>
                    <a:pt x="132" y="1708"/>
                  </a:cubicBezTo>
                  <a:cubicBezTo>
                    <a:pt x="157" y="1714"/>
                    <a:pt x="185" y="1710"/>
                    <a:pt x="213" y="1711"/>
                  </a:cubicBezTo>
                  <a:cubicBezTo>
                    <a:pt x="267" y="1713"/>
                    <a:pt x="325" y="1721"/>
                    <a:pt x="378" y="1720"/>
                  </a:cubicBezTo>
                  <a:cubicBezTo>
                    <a:pt x="417" y="1718"/>
                    <a:pt x="449" y="1720"/>
                    <a:pt x="486" y="1720"/>
                  </a:cubicBezTo>
                  <a:cubicBezTo>
                    <a:pt x="513" y="1719"/>
                    <a:pt x="540" y="1722"/>
                    <a:pt x="566" y="1722"/>
                  </a:cubicBezTo>
                  <a:cubicBezTo>
                    <a:pt x="592" y="1723"/>
                    <a:pt x="618" y="1718"/>
                    <a:pt x="642" y="1717"/>
                  </a:cubicBezTo>
                  <a:cubicBezTo>
                    <a:pt x="693" y="1716"/>
                    <a:pt x="737" y="1721"/>
                    <a:pt x="785" y="1713"/>
                  </a:cubicBezTo>
                  <a:cubicBezTo>
                    <a:pt x="812" y="1718"/>
                    <a:pt x="844" y="1714"/>
                    <a:pt x="873" y="1705"/>
                  </a:cubicBezTo>
                  <a:cubicBezTo>
                    <a:pt x="887" y="1626"/>
                    <a:pt x="901" y="1542"/>
                    <a:pt x="905" y="1457"/>
                  </a:cubicBezTo>
                  <a:cubicBezTo>
                    <a:pt x="907" y="1416"/>
                    <a:pt x="905" y="1374"/>
                    <a:pt x="906" y="1331"/>
                  </a:cubicBezTo>
                  <a:cubicBezTo>
                    <a:pt x="907" y="1297"/>
                    <a:pt x="912" y="1253"/>
                    <a:pt x="904" y="1224"/>
                  </a:cubicBezTo>
                  <a:cubicBezTo>
                    <a:pt x="835" y="1213"/>
                    <a:pt x="768" y="1213"/>
                    <a:pt x="711" y="1212"/>
                  </a:cubicBezTo>
                  <a:cubicBezTo>
                    <a:pt x="708" y="1216"/>
                    <a:pt x="718" y="1225"/>
                    <a:pt x="712" y="1230"/>
                  </a:cubicBezTo>
                  <a:cubicBezTo>
                    <a:pt x="707" y="1221"/>
                    <a:pt x="699" y="1213"/>
                    <a:pt x="698" y="1205"/>
                  </a:cubicBezTo>
                  <a:cubicBezTo>
                    <a:pt x="687" y="1207"/>
                    <a:pt x="685" y="1203"/>
                    <a:pt x="676" y="1208"/>
                  </a:cubicBezTo>
                  <a:cubicBezTo>
                    <a:pt x="686" y="1230"/>
                    <a:pt x="694" y="1257"/>
                    <a:pt x="688" y="1286"/>
                  </a:cubicBezTo>
                  <a:cubicBezTo>
                    <a:pt x="685" y="1304"/>
                    <a:pt x="680" y="1322"/>
                    <a:pt x="683" y="1339"/>
                  </a:cubicBezTo>
                  <a:cubicBezTo>
                    <a:pt x="688" y="1361"/>
                    <a:pt x="704" y="1372"/>
                    <a:pt x="704" y="1393"/>
                  </a:cubicBezTo>
                  <a:cubicBezTo>
                    <a:pt x="693" y="1380"/>
                    <a:pt x="685" y="1367"/>
                    <a:pt x="680" y="1352"/>
                  </a:cubicBezTo>
                  <a:cubicBezTo>
                    <a:pt x="665" y="1311"/>
                    <a:pt x="697" y="1246"/>
                    <a:pt x="666" y="1207"/>
                  </a:cubicBezTo>
                  <a:cubicBezTo>
                    <a:pt x="628" y="1209"/>
                    <a:pt x="589" y="1206"/>
                    <a:pt x="554" y="1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8" name="矩形 57"/>
          <p:cNvSpPr/>
          <p:nvPr/>
        </p:nvSpPr>
        <p:spPr>
          <a:xfrm>
            <a:off x="3666118" y="1868456"/>
            <a:ext cx="2011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>
                <a:solidFill>
                  <a:schemeClr val="bg1">
                    <a:lumMod val="9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谢谢观赏</a:t>
            </a:r>
            <a:endParaRPr lang="zh-CN" altLang="en-US" sz="3600">
              <a:solidFill>
                <a:schemeClr val="bg1">
                  <a:lumMod val="9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28087" y="1010879"/>
            <a:ext cx="864096" cy="1829457"/>
            <a:chOff x="5940152" y="1046439"/>
            <a:chExt cx="864096" cy="1829457"/>
          </a:xfrm>
        </p:grpSpPr>
        <p:cxnSp>
          <p:nvCxnSpPr>
            <p:cNvPr id="5169" name="直接连接符 5168"/>
            <p:cNvCxnSpPr/>
            <p:nvPr/>
          </p:nvCxnSpPr>
          <p:spPr>
            <a:xfrm flipV="1">
              <a:off x="5940152" y="1046439"/>
              <a:ext cx="504056" cy="373183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2" name="直接连接符 5171"/>
            <p:cNvCxnSpPr/>
            <p:nvPr/>
          </p:nvCxnSpPr>
          <p:spPr>
            <a:xfrm flipV="1">
              <a:off x="6084168" y="1959682"/>
              <a:ext cx="720080" cy="72008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4" name="直接连接符 5173"/>
            <p:cNvCxnSpPr/>
            <p:nvPr/>
          </p:nvCxnSpPr>
          <p:spPr>
            <a:xfrm>
              <a:off x="6069285" y="2633971"/>
              <a:ext cx="720080" cy="241925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2527083" y="1026175"/>
            <a:ext cx="734963" cy="1728960"/>
            <a:chOff x="2495968" y="1096660"/>
            <a:chExt cx="734963" cy="1728960"/>
          </a:xfrm>
        </p:grpSpPr>
        <p:cxnSp>
          <p:nvCxnSpPr>
            <p:cNvPr id="67" name="直接连接符 66"/>
            <p:cNvCxnSpPr/>
            <p:nvPr/>
          </p:nvCxnSpPr>
          <p:spPr>
            <a:xfrm flipH="1" flipV="1">
              <a:off x="2674221" y="1096660"/>
              <a:ext cx="504056" cy="373183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 flipV="1">
              <a:off x="2510851" y="1909406"/>
              <a:ext cx="720080" cy="72008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2495968" y="2583695"/>
              <a:ext cx="720080" cy="241925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7527944" y="1526590"/>
            <a:ext cx="92456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1745</a:t>
            </a:r>
            <a:endParaRPr lang="en-US" altLang="zh-CN" sz="2800" dirty="0">
              <a:solidFill>
                <a:prstClr val="white">
                  <a:alpha val="7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58" grpId="0"/>
      <p:bldP spid="32" grpId="0"/>
      <p:bldP spid="32" grpId="1"/>
      <p:bldP spid="36" grpId="0" animBg="1"/>
      <p:bldP spid="36" grpId="1" animBg="1"/>
      <p:bldP spid="36" grpId="2" animBg="1"/>
      <p:bldP spid="36" grpId="3" animBg="1"/>
      <p:bldP spid="36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770505" y="1529715"/>
            <a:ext cx="4411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三、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组别            人数            组长姓名</a:t>
            </a:r>
            <a:endParaRPr lang="zh-CN" altLang="en-US" sz="2000" dirty="0" smtClean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5985" y="1928376"/>
            <a:ext cx="38164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 smtClean="0">
                <a:latin typeface="Times New Roman" panose="02020603050405020304" charset="0"/>
                <a:sym typeface="+mn-ea"/>
              </a:rPr>
              <a:t>第一组            </a:t>
            </a:r>
            <a:r>
              <a:rPr lang="en-US" altLang="zh-CN" dirty="0" smtClean="0">
                <a:latin typeface="Times New Roman" panose="02020603050405020304" charset="0"/>
                <a:sym typeface="+mn-ea"/>
              </a:rPr>
              <a:t>10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人                李珍珍</a:t>
            </a: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5965" y="2322830"/>
            <a:ext cx="370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 smtClean="0">
                <a:latin typeface="Times New Roman" panose="02020603050405020304" charset="0"/>
                <a:sym typeface="+mn-ea"/>
              </a:rPr>
              <a:t>第二组   </a:t>
            </a:r>
            <a:r>
              <a:rPr lang="en-US" altLang="zh-CN" dirty="0" smtClean="0">
                <a:latin typeface="Times New Roman" panose="02020603050405020304" charset="0"/>
                <a:sym typeface="+mn-ea"/>
              </a:rPr>
              <a:t>          9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人                 刘含月</a:t>
            </a: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5965" y="2713355"/>
            <a:ext cx="3906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 smtClean="0">
                <a:latin typeface="Times New Roman" panose="02020603050405020304" charset="0"/>
                <a:sym typeface="+mn-ea"/>
              </a:rPr>
              <a:t>第三组             </a:t>
            </a:r>
            <a:r>
              <a:rPr lang="en-US" altLang="zh-CN" dirty="0" smtClean="0">
                <a:latin typeface="Times New Roman" panose="02020603050405020304" charset="0"/>
                <a:sym typeface="+mn-ea"/>
              </a:rPr>
              <a:t>9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人                 王静杰</a:t>
            </a:r>
            <a:endParaRPr lang="zh-CN" altLang="en-US" dirty="0" smtClean="0">
              <a:latin typeface="Times New Roman" panose="02020603050405020304" charset="0"/>
            </a:endParaRPr>
          </a:p>
          <a:p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43808" y="3507854"/>
            <a:ext cx="197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3084" name="Freeform 19"/>
          <p:cNvSpPr>
            <a:spLocks noEditPoints="1"/>
          </p:cNvSpPr>
          <p:nvPr/>
        </p:nvSpPr>
        <p:spPr bwMode="auto">
          <a:xfrm>
            <a:off x="1331640" y="1491630"/>
            <a:ext cx="184346" cy="214946"/>
          </a:xfrm>
          <a:custGeom>
            <a:avLst/>
            <a:gdLst>
              <a:gd name="T0" fmla="*/ 27 w 59"/>
              <a:gd name="T1" fmla="*/ 65 h 69"/>
              <a:gd name="T2" fmla="*/ 26 w 59"/>
              <a:gd name="T3" fmla="*/ 50 h 69"/>
              <a:gd name="T4" fmla="*/ 12 w 59"/>
              <a:gd name="T5" fmla="*/ 56 h 69"/>
              <a:gd name="T6" fmla="*/ 14 w 59"/>
              <a:gd name="T7" fmla="*/ 36 h 69"/>
              <a:gd name="T8" fmla="*/ 3 w 59"/>
              <a:gd name="T9" fmla="*/ 21 h 69"/>
              <a:gd name="T10" fmla="*/ 7 w 59"/>
              <a:gd name="T11" fmla="*/ 17 h 69"/>
              <a:gd name="T12" fmla="*/ 22 w 59"/>
              <a:gd name="T13" fmla="*/ 21 h 69"/>
              <a:gd name="T14" fmla="*/ 27 w 59"/>
              <a:gd name="T15" fmla="*/ 2 h 69"/>
              <a:gd name="T16" fmla="*/ 35 w 59"/>
              <a:gd name="T17" fmla="*/ 14 h 69"/>
              <a:gd name="T18" fmla="*/ 50 w 59"/>
              <a:gd name="T19" fmla="*/ 9 h 69"/>
              <a:gd name="T20" fmla="*/ 48 w 59"/>
              <a:gd name="T21" fmla="*/ 21 h 69"/>
              <a:gd name="T22" fmla="*/ 59 w 59"/>
              <a:gd name="T23" fmla="*/ 25 h 69"/>
              <a:gd name="T24" fmla="*/ 49 w 59"/>
              <a:gd name="T25" fmla="*/ 36 h 69"/>
              <a:gd name="T26" fmla="*/ 56 w 59"/>
              <a:gd name="T27" fmla="*/ 51 h 69"/>
              <a:gd name="T28" fmla="*/ 39 w 59"/>
              <a:gd name="T29" fmla="*/ 49 h 69"/>
              <a:gd name="T30" fmla="*/ 27 w 59"/>
              <a:gd name="T31" fmla="*/ 65 h 69"/>
              <a:gd name="T32" fmla="*/ 33 w 59"/>
              <a:gd name="T33" fmla="*/ 40 h 69"/>
              <a:gd name="T34" fmla="*/ 31 w 59"/>
              <a:gd name="T35" fmla="*/ 63 h 69"/>
              <a:gd name="T36" fmla="*/ 33 w 59"/>
              <a:gd name="T37" fmla="*/ 40 h 69"/>
              <a:gd name="T38" fmla="*/ 30 w 59"/>
              <a:gd name="T39" fmla="*/ 36 h 69"/>
              <a:gd name="T40" fmla="*/ 20 w 59"/>
              <a:gd name="T41" fmla="*/ 38 h 69"/>
              <a:gd name="T42" fmla="*/ 12 w 59"/>
              <a:gd name="T43" fmla="*/ 53 h 69"/>
              <a:gd name="T44" fmla="*/ 30 w 59"/>
              <a:gd name="T45" fmla="*/ 36 h 69"/>
              <a:gd name="T46" fmla="*/ 46 w 59"/>
              <a:gd name="T47" fmla="*/ 51 h 69"/>
              <a:gd name="T48" fmla="*/ 54 w 59"/>
              <a:gd name="T49" fmla="*/ 47 h 69"/>
              <a:gd name="T50" fmla="*/ 37 w 59"/>
              <a:gd name="T51" fmla="*/ 37 h 69"/>
              <a:gd name="T52" fmla="*/ 46 w 59"/>
              <a:gd name="T53" fmla="*/ 51 h 69"/>
              <a:gd name="T54" fmla="*/ 30 w 59"/>
              <a:gd name="T55" fmla="*/ 33 h 69"/>
              <a:gd name="T56" fmla="*/ 6 w 59"/>
              <a:gd name="T57" fmla="*/ 23 h 69"/>
              <a:gd name="T58" fmla="*/ 30 w 59"/>
              <a:gd name="T59" fmla="*/ 33 h 69"/>
              <a:gd name="T60" fmla="*/ 56 w 59"/>
              <a:gd name="T61" fmla="*/ 28 h 69"/>
              <a:gd name="T62" fmla="*/ 51 w 59"/>
              <a:gd name="T63" fmla="*/ 23 h 69"/>
              <a:gd name="T64" fmla="*/ 39 w 59"/>
              <a:gd name="T65" fmla="*/ 34 h 69"/>
              <a:gd name="T66" fmla="*/ 56 w 59"/>
              <a:gd name="T67" fmla="*/ 28 h 69"/>
              <a:gd name="T68" fmla="*/ 36 w 59"/>
              <a:gd name="T69" fmla="*/ 29 h 69"/>
              <a:gd name="T70" fmla="*/ 37 w 59"/>
              <a:gd name="T71" fmla="*/ 29 h 69"/>
              <a:gd name="T72" fmla="*/ 47 w 59"/>
              <a:gd name="T73" fmla="*/ 10 h 69"/>
              <a:gd name="T74" fmla="*/ 36 w 59"/>
              <a:gd name="T75" fmla="*/ 29 h 69"/>
              <a:gd name="T76" fmla="*/ 24 w 59"/>
              <a:gd name="T77" fmla="*/ 5 h 69"/>
              <a:gd name="T78" fmla="*/ 32 w 59"/>
              <a:gd name="T79" fmla="*/ 29 h 69"/>
              <a:gd name="T80" fmla="*/ 24 w 59"/>
              <a:gd name="T81" fmla="*/ 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9" h="69">
                <a:moveTo>
                  <a:pt x="27" y="65"/>
                </a:moveTo>
                <a:cubicBezTo>
                  <a:pt x="25" y="61"/>
                  <a:pt x="25" y="55"/>
                  <a:pt x="26" y="50"/>
                </a:cubicBezTo>
                <a:cubicBezTo>
                  <a:pt x="22" y="51"/>
                  <a:pt x="18" y="58"/>
                  <a:pt x="12" y="56"/>
                </a:cubicBezTo>
                <a:cubicBezTo>
                  <a:pt x="3" y="54"/>
                  <a:pt x="8" y="39"/>
                  <a:pt x="14" y="36"/>
                </a:cubicBezTo>
                <a:cubicBezTo>
                  <a:pt x="7" y="35"/>
                  <a:pt x="0" y="29"/>
                  <a:pt x="3" y="21"/>
                </a:cubicBezTo>
                <a:cubicBezTo>
                  <a:pt x="5" y="19"/>
                  <a:pt x="7" y="19"/>
                  <a:pt x="7" y="17"/>
                </a:cubicBezTo>
                <a:cubicBezTo>
                  <a:pt x="14" y="15"/>
                  <a:pt x="19" y="18"/>
                  <a:pt x="22" y="21"/>
                </a:cubicBezTo>
                <a:cubicBezTo>
                  <a:pt x="19" y="17"/>
                  <a:pt x="16" y="0"/>
                  <a:pt x="27" y="2"/>
                </a:cubicBezTo>
                <a:cubicBezTo>
                  <a:pt x="31" y="3"/>
                  <a:pt x="33" y="9"/>
                  <a:pt x="35" y="14"/>
                </a:cubicBezTo>
                <a:cubicBezTo>
                  <a:pt x="37" y="8"/>
                  <a:pt x="44" y="0"/>
                  <a:pt x="50" y="9"/>
                </a:cubicBezTo>
                <a:cubicBezTo>
                  <a:pt x="50" y="14"/>
                  <a:pt x="49" y="18"/>
                  <a:pt x="48" y="21"/>
                </a:cubicBezTo>
                <a:cubicBezTo>
                  <a:pt x="53" y="19"/>
                  <a:pt x="57" y="22"/>
                  <a:pt x="59" y="25"/>
                </a:cubicBezTo>
                <a:cubicBezTo>
                  <a:pt x="59" y="32"/>
                  <a:pt x="54" y="34"/>
                  <a:pt x="49" y="36"/>
                </a:cubicBezTo>
                <a:cubicBezTo>
                  <a:pt x="53" y="40"/>
                  <a:pt x="59" y="43"/>
                  <a:pt x="56" y="51"/>
                </a:cubicBezTo>
                <a:cubicBezTo>
                  <a:pt x="52" y="55"/>
                  <a:pt x="41" y="54"/>
                  <a:pt x="39" y="49"/>
                </a:cubicBezTo>
                <a:cubicBezTo>
                  <a:pt x="39" y="58"/>
                  <a:pt x="37" y="69"/>
                  <a:pt x="27" y="65"/>
                </a:cubicBezTo>
                <a:close/>
                <a:moveTo>
                  <a:pt x="33" y="40"/>
                </a:moveTo>
                <a:cubicBezTo>
                  <a:pt x="30" y="46"/>
                  <a:pt x="25" y="58"/>
                  <a:pt x="31" y="63"/>
                </a:cubicBezTo>
                <a:cubicBezTo>
                  <a:pt x="38" y="61"/>
                  <a:pt x="37" y="45"/>
                  <a:pt x="33" y="40"/>
                </a:cubicBezTo>
                <a:close/>
                <a:moveTo>
                  <a:pt x="30" y="36"/>
                </a:moveTo>
                <a:cubicBezTo>
                  <a:pt x="27" y="39"/>
                  <a:pt x="23" y="37"/>
                  <a:pt x="20" y="38"/>
                </a:cubicBezTo>
                <a:cubicBezTo>
                  <a:pt x="13" y="39"/>
                  <a:pt x="8" y="47"/>
                  <a:pt x="12" y="53"/>
                </a:cubicBezTo>
                <a:cubicBezTo>
                  <a:pt x="22" y="52"/>
                  <a:pt x="29" y="45"/>
                  <a:pt x="30" y="36"/>
                </a:cubicBezTo>
                <a:close/>
                <a:moveTo>
                  <a:pt x="46" y="51"/>
                </a:moveTo>
                <a:cubicBezTo>
                  <a:pt x="51" y="52"/>
                  <a:pt x="54" y="50"/>
                  <a:pt x="54" y="47"/>
                </a:cubicBezTo>
                <a:cubicBezTo>
                  <a:pt x="54" y="41"/>
                  <a:pt x="44" y="37"/>
                  <a:pt x="37" y="37"/>
                </a:cubicBezTo>
                <a:cubicBezTo>
                  <a:pt x="39" y="42"/>
                  <a:pt x="41" y="49"/>
                  <a:pt x="46" y="51"/>
                </a:cubicBezTo>
                <a:close/>
                <a:moveTo>
                  <a:pt x="30" y="33"/>
                </a:moveTo>
                <a:cubicBezTo>
                  <a:pt x="25" y="27"/>
                  <a:pt x="14" y="15"/>
                  <a:pt x="6" y="23"/>
                </a:cubicBezTo>
                <a:cubicBezTo>
                  <a:pt x="6" y="36"/>
                  <a:pt x="20" y="35"/>
                  <a:pt x="30" y="33"/>
                </a:cubicBezTo>
                <a:close/>
                <a:moveTo>
                  <a:pt x="56" y="28"/>
                </a:moveTo>
                <a:cubicBezTo>
                  <a:pt x="56" y="26"/>
                  <a:pt x="53" y="23"/>
                  <a:pt x="51" y="23"/>
                </a:cubicBezTo>
                <a:cubicBezTo>
                  <a:pt x="46" y="23"/>
                  <a:pt x="40" y="31"/>
                  <a:pt x="39" y="34"/>
                </a:cubicBezTo>
                <a:cubicBezTo>
                  <a:pt x="44" y="34"/>
                  <a:pt x="56" y="34"/>
                  <a:pt x="56" y="28"/>
                </a:cubicBezTo>
                <a:close/>
                <a:moveTo>
                  <a:pt x="36" y="29"/>
                </a:moveTo>
                <a:cubicBezTo>
                  <a:pt x="36" y="29"/>
                  <a:pt x="36" y="29"/>
                  <a:pt x="37" y="29"/>
                </a:cubicBezTo>
                <a:cubicBezTo>
                  <a:pt x="41" y="24"/>
                  <a:pt x="48" y="19"/>
                  <a:pt x="47" y="10"/>
                </a:cubicBezTo>
                <a:cubicBezTo>
                  <a:pt x="37" y="5"/>
                  <a:pt x="38" y="21"/>
                  <a:pt x="36" y="29"/>
                </a:cubicBezTo>
                <a:close/>
                <a:moveTo>
                  <a:pt x="24" y="5"/>
                </a:moveTo>
                <a:cubicBezTo>
                  <a:pt x="19" y="15"/>
                  <a:pt x="29" y="23"/>
                  <a:pt x="32" y="29"/>
                </a:cubicBezTo>
                <a:cubicBezTo>
                  <a:pt x="32" y="19"/>
                  <a:pt x="33" y="7"/>
                  <a:pt x="24" y="5"/>
                </a:cubicBezTo>
                <a:close/>
              </a:path>
            </a:pathLst>
          </a:custGeom>
          <a:solidFill>
            <a:srgbClr val="F5F5F5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3275965" y="3067050"/>
            <a:ext cx="4069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 smtClean="0">
                <a:latin typeface="Times New Roman" panose="02020603050405020304" charset="0"/>
                <a:sym typeface="+mn-ea"/>
              </a:rPr>
              <a:t>第四组    </a:t>
            </a:r>
            <a:r>
              <a:rPr lang="en-US" altLang="zh-CN" dirty="0" smtClean="0">
                <a:latin typeface="Times New Roman" panose="02020603050405020304" charset="0"/>
                <a:sym typeface="+mn-ea"/>
              </a:rPr>
              <a:t>         9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人                 张晨佳 </a:t>
            </a:r>
            <a:endParaRPr lang="zh-CN" altLang="en-US" dirty="0" smtClean="0">
              <a:latin typeface="Times New Roman" panose="02020603050405020304" charset="0"/>
            </a:endParaRPr>
          </a:p>
          <a:p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965" y="3425825"/>
            <a:ext cx="3906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 smtClean="0">
                <a:latin typeface="Times New Roman" panose="02020603050405020304" charset="0"/>
                <a:sym typeface="+mn-ea"/>
              </a:rPr>
              <a:t>第五组            </a:t>
            </a:r>
            <a:r>
              <a:rPr lang="en-US" altLang="zh-CN" dirty="0" smtClean="0">
                <a:latin typeface="Times New Roman" panose="02020603050405020304" charset="0"/>
                <a:sym typeface="+mn-ea"/>
              </a:rPr>
              <a:t> 9</a:t>
            </a:r>
            <a:r>
              <a:rPr lang="zh-CN" altLang="en-US" dirty="0" smtClean="0">
                <a:latin typeface="Times New Roman" panose="02020603050405020304" charset="0"/>
                <a:sym typeface="+mn-ea"/>
              </a:rPr>
              <a:t>人                 张萌萌</a:t>
            </a:r>
            <a:endParaRPr lang="zh-CN" altLang="en-US" dirty="0">
              <a:latin typeface="Times New Roman" panose="02020603050405020304" charset="0"/>
            </a:endParaRPr>
          </a:p>
        </p:txBody>
      </p:sp>
      <p:grpSp>
        <p:nvGrpSpPr>
          <p:cNvPr id="13" name="组合 1"/>
          <p:cNvGrpSpPr/>
          <p:nvPr/>
        </p:nvGrpSpPr>
        <p:grpSpPr>
          <a:xfrm>
            <a:off x="2701290" y="1859915"/>
            <a:ext cx="4806950" cy="1521460"/>
            <a:chOff x="2267744" y="1860962"/>
            <a:chExt cx="5040560" cy="1991841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267744" y="2365018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267744" y="2869074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267744" y="3373130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267744" y="1860962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2267744" y="3852803"/>
              <a:ext cx="5040560" cy="0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C:\Users\ABC\Desktop\Nipic_10605672_20121226090435540320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2343942" y="3764013"/>
            <a:ext cx="5176754" cy="126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899592" y="4375307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2</a:t>
            </a:r>
            <a:endParaRPr lang="en-US" altLang="zh-CN" dirty="0"/>
          </a:p>
        </p:txBody>
      </p:sp>
      <p:sp>
        <p:nvSpPr>
          <p:cNvPr id="8" name="TextBox 30"/>
          <p:cNvSpPr txBox="1"/>
          <p:nvPr/>
        </p:nvSpPr>
        <p:spPr>
          <a:xfrm>
            <a:off x="2849647" y="900708"/>
            <a:ext cx="4896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走出教室实践、观察学习报告总结</a:t>
            </a:r>
            <a:endParaRPr lang="zh-CN" altLang="en-US" sz="24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27584" y="627534"/>
            <a:ext cx="2134874" cy="893316"/>
            <a:chOff x="1706467" y="941888"/>
            <a:chExt cx="1657123" cy="693406"/>
          </a:xfrm>
        </p:grpSpPr>
        <p:pic>
          <p:nvPicPr>
            <p:cNvPr id="10" name="Picture 8" descr="C:\Users\ABC\Desktop\GR-010 (2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467" y="941888"/>
              <a:ext cx="1657123" cy="69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1958804" y="1153770"/>
              <a:ext cx="662454" cy="333691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200" dirty="0" smtClean="0">
                  <a:solidFill>
                    <a:prstClr val="white">
                      <a:alpha val="70000"/>
                    </a:prstClr>
                  </a:solidFill>
                  <a:latin typeface="方正卡通简体"/>
                  <a:ea typeface="方正卡通简体"/>
                </a:rPr>
                <a:t> </a:t>
              </a:r>
              <a:r>
                <a:rPr lang="zh-CN" altLang="en-US" sz="2200" dirty="0" smtClean="0">
                  <a:solidFill>
                    <a:prstClr val="white">
                      <a:alpha val="70000"/>
                    </a:prstClr>
                  </a:solidFill>
                  <a:latin typeface="方正卡通简体"/>
                  <a:ea typeface="方正卡通简体"/>
                </a:rPr>
                <a:t>目录</a:t>
              </a:r>
              <a:endParaRPr lang="zh-CN" altLang="en-US" sz="2200" dirty="0">
                <a:solidFill>
                  <a:prstClr val="white">
                    <a:alpha val="70000"/>
                  </a:prstClr>
                </a:solidFill>
                <a:latin typeface="方正卡通简体"/>
                <a:ea typeface="方正卡通简体"/>
              </a:endParaRPr>
            </a:p>
          </p:txBody>
        </p:sp>
      </p:grpSp>
      <p:grpSp>
        <p:nvGrpSpPr>
          <p:cNvPr id="3085" name="Group 24"/>
          <p:cNvGrpSpPr>
            <a:grpSpLocks noChangeAspect="1"/>
          </p:cNvGrpSpPr>
          <p:nvPr/>
        </p:nvGrpSpPr>
        <p:grpSpPr bwMode="auto">
          <a:xfrm>
            <a:off x="971600" y="483518"/>
            <a:ext cx="338138" cy="355600"/>
            <a:chOff x="2472" y="305"/>
            <a:chExt cx="213" cy="224"/>
          </a:xfrm>
          <a:solidFill>
            <a:srgbClr val="FFFFFF">
              <a:alpha val="50196"/>
            </a:srgbClr>
          </a:solidFill>
        </p:grpSpPr>
        <p:sp>
          <p:nvSpPr>
            <p:cNvPr id="12" name="Freeform 25"/>
            <p:cNvSpPr>
              <a:spLocks noEditPoints="1"/>
            </p:cNvSpPr>
            <p:nvPr/>
          </p:nvSpPr>
          <p:spPr bwMode="auto">
            <a:xfrm>
              <a:off x="2586" y="437"/>
              <a:ext cx="99" cy="92"/>
            </a:xfrm>
            <a:custGeom>
              <a:avLst/>
              <a:gdLst>
                <a:gd name="T0" fmla="*/ 14 w 42"/>
                <a:gd name="T1" fmla="*/ 25 h 39"/>
                <a:gd name="T2" fmla="*/ 15 w 42"/>
                <a:gd name="T3" fmla="*/ 0 h 39"/>
                <a:gd name="T4" fmla="*/ 37 w 42"/>
                <a:gd name="T5" fmla="*/ 11 h 39"/>
                <a:gd name="T6" fmla="*/ 35 w 42"/>
                <a:gd name="T7" fmla="*/ 35 h 39"/>
                <a:gd name="T8" fmla="*/ 31 w 42"/>
                <a:gd name="T9" fmla="*/ 33 h 39"/>
                <a:gd name="T10" fmla="*/ 29 w 42"/>
                <a:gd name="T11" fmla="*/ 28 h 39"/>
                <a:gd name="T12" fmla="*/ 39 w 42"/>
                <a:gd name="T13" fmla="*/ 12 h 39"/>
                <a:gd name="T14" fmla="*/ 29 w 42"/>
                <a:gd name="T15" fmla="*/ 31 h 39"/>
                <a:gd name="T16" fmla="*/ 29 w 42"/>
                <a:gd name="T17" fmla="*/ 29 h 39"/>
                <a:gd name="T18" fmla="*/ 37 w 42"/>
                <a:gd name="T19" fmla="*/ 14 h 39"/>
                <a:gd name="T20" fmla="*/ 32 w 42"/>
                <a:gd name="T21" fmla="*/ 18 h 39"/>
                <a:gd name="T22" fmla="*/ 28 w 42"/>
                <a:gd name="T23" fmla="*/ 23 h 39"/>
                <a:gd name="T24" fmla="*/ 32 w 42"/>
                <a:gd name="T25" fmla="*/ 18 h 39"/>
                <a:gd name="T26" fmla="*/ 27 w 42"/>
                <a:gd name="T27" fmla="*/ 25 h 39"/>
                <a:gd name="T28" fmla="*/ 26 w 42"/>
                <a:gd name="T29" fmla="*/ 26 h 39"/>
                <a:gd name="T30" fmla="*/ 29 w 42"/>
                <a:gd name="T31" fmla="*/ 18 h 39"/>
                <a:gd name="T32" fmla="*/ 31 w 42"/>
                <a:gd name="T33" fmla="*/ 13 h 39"/>
                <a:gd name="T34" fmla="*/ 23 w 42"/>
                <a:gd name="T35" fmla="*/ 29 h 39"/>
                <a:gd name="T36" fmla="*/ 27 w 42"/>
                <a:gd name="T37" fmla="*/ 21 h 39"/>
                <a:gd name="T38" fmla="*/ 22 w 42"/>
                <a:gd name="T39" fmla="*/ 24 h 39"/>
                <a:gd name="T40" fmla="*/ 26 w 42"/>
                <a:gd name="T41" fmla="*/ 16 h 39"/>
                <a:gd name="T42" fmla="*/ 23 w 42"/>
                <a:gd name="T43" fmla="*/ 23 h 39"/>
                <a:gd name="T44" fmla="*/ 29 w 42"/>
                <a:gd name="T45" fmla="*/ 15 h 39"/>
                <a:gd name="T46" fmla="*/ 28 w 42"/>
                <a:gd name="T47" fmla="*/ 13 h 39"/>
                <a:gd name="T48" fmla="*/ 20 w 42"/>
                <a:gd name="T49" fmla="*/ 30 h 39"/>
                <a:gd name="T50" fmla="*/ 22 w 42"/>
                <a:gd name="T51" fmla="*/ 26 h 39"/>
                <a:gd name="T52" fmla="*/ 21 w 42"/>
                <a:gd name="T53" fmla="*/ 18 h 39"/>
                <a:gd name="T54" fmla="*/ 15 w 42"/>
                <a:gd name="T55" fmla="*/ 37 h 39"/>
                <a:gd name="T56" fmla="*/ 23 w 42"/>
                <a:gd name="T57" fmla="*/ 18 h 39"/>
                <a:gd name="T58" fmla="*/ 23 w 42"/>
                <a:gd name="T59" fmla="*/ 22 h 39"/>
                <a:gd name="T60" fmla="*/ 19 w 42"/>
                <a:gd name="T61" fmla="*/ 30 h 39"/>
                <a:gd name="T62" fmla="*/ 26 w 42"/>
                <a:gd name="T63" fmla="*/ 14 h 39"/>
                <a:gd name="T64" fmla="*/ 16 w 42"/>
                <a:gd name="T65" fmla="*/ 33 h 39"/>
                <a:gd name="T66" fmla="*/ 15 w 42"/>
                <a:gd name="T67" fmla="*/ 35 h 39"/>
                <a:gd name="T68" fmla="*/ 16 w 42"/>
                <a:gd name="T69" fmla="*/ 31 h 39"/>
                <a:gd name="T70" fmla="*/ 17 w 42"/>
                <a:gd name="T71" fmla="*/ 27 h 39"/>
                <a:gd name="T72" fmla="*/ 23 w 42"/>
                <a:gd name="T73" fmla="*/ 14 h 39"/>
                <a:gd name="T74" fmla="*/ 16 w 42"/>
                <a:gd name="T75" fmla="*/ 17 h 39"/>
                <a:gd name="T76" fmla="*/ 21 w 42"/>
                <a:gd name="T77" fmla="*/ 10 h 39"/>
                <a:gd name="T78" fmla="*/ 15 w 42"/>
                <a:gd name="T79" fmla="*/ 21 h 39"/>
                <a:gd name="T80" fmla="*/ 15 w 42"/>
                <a:gd name="T81" fmla="*/ 20 h 39"/>
                <a:gd name="T82" fmla="*/ 16 w 42"/>
                <a:gd name="T83" fmla="*/ 14 h 39"/>
                <a:gd name="T84" fmla="*/ 14 w 42"/>
                <a:gd name="T85" fmla="*/ 23 h 39"/>
                <a:gd name="T86" fmla="*/ 19 w 42"/>
                <a:gd name="T87" fmla="*/ 12 h 39"/>
                <a:gd name="T88" fmla="*/ 19 w 42"/>
                <a:gd name="T89" fmla="*/ 10 h 39"/>
                <a:gd name="T90" fmla="*/ 16 w 42"/>
                <a:gd name="T91" fmla="*/ 16 h 39"/>
                <a:gd name="T92" fmla="*/ 16 w 42"/>
                <a:gd name="T93" fmla="*/ 10 h 39"/>
                <a:gd name="T94" fmla="*/ 12 w 42"/>
                <a:gd name="T95" fmla="*/ 17 h 39"/>
                <a:gd name="T96" fmla="*/ 11 w 42"/>
                <a:gd name="T97" fmla="*/ 18 h 39"/>
                <a:gd name="T98" fmla="*/ 13 w 42"/>
                <a:gd name="T99" fmla="*/ 16 h 39"/>
                <a:gd name="T100" fmla="*/ 16 w 42"/>
                <a:gd name="T101" fmla="*/ 9 h 39"/>
                <a:gd name="T102" fmla="*/ 12 w 42"/>
                <a:gd name="T103" fmla="*/ 15 h 39"/>
                <a:gd name="T104" fmla="*/ 12 w 42"/>
                <a:gd name="T105" fmla="*/ 16 h 39"/>
                <a:gd name="T106" fmla="*/ 17 w 42"/>
                <a:gd name="T107" fmla="*/ 4 h 39"/>
                <a:gd name="T108" fmla="*/ 5 w 42"/>
                <a:gd name="T109" fmla="*/ 16 h 39"/>
                <a:gd name="T110" fmla="*/ 3 w 42"/>
                <a:gd name="T111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39">
                  <a:moveTo>
                    <a:pt x="22" y="30"/>
                  </a:moveTo>
                  <a:cubicBezTo>
                    <a:pt x="20" y="32"/>
                    <a:pt x="18" y="35"/>
                    <a:pt x="15" y="39"/>
                  </a:cubicBezTo>
                  <a:cubicBezTo>
                    <a:pt x="13" y="39"/>
                    <a:pt x="14" y="37"/>
                    <a:pt x="14" y="36"/>
                  </a:cubicBezTo>
                  <a:cubicBezTo>
                    <a:pt x="14" y="33"/>
                    <a:pt x="14" y="29"/>
                    <a:pt x="14" y="25"/>
                  </a:cubicBezTo>
                  <a:cubicBezTo>
                    <a:pt x="12" y="24"/>
                    <a:pt x="9" y="22"/>
                    <a:pt x="7" y="20"/>
                  </a:cubicBezTo>
                  <a:cubicBezTo>
                    <a:pt x="4" y="18"/>
                    <a:pt x="2" y="17"/>
                    <a:pt x="0" y="15"/>
                  </a:cubicBezTo>
                  <a:cubicBezTo>
                    <a:pt x="5" y="13"/>
                    <a:pt x="10" y="14"/>
                    <a:pt x="15" y="13"/>
                  </a:cubicBezTo>
                  <a:cubicBezTo>
                    <a:pt x="15" y="9"/>
                    <a:pt x="15" y="5"/>
                    <a:pt x="15" y="0"/>
                  </a:cubicBezTo>
                  <a:cubicBezTo>
                    <a:pt x="17" y="1"/>
                    <a:pt x="17" y="3"/>
                    <a:pt x="18" y="4"/>
                  </a:cubicBezTo>
                  <a:cubicBezTo>
                    <a:pt x="19" y="6"/>
                    <a:pt x="21" y="7"/>
                    <a:pt x="22" y="9"/>
                  </a:cubicBezTo>
                  <a:cubicBezTo>
                    <a:pt x="22" y="10"/>
                    <a:pt x="23" y="11"/>
                    <a:pt x="23" y="12"/>
                  </a:cubicBezTo>
                  <a:cubicBezTo>
                    <a:pt x="28" y="12"/>
                    <a:pt x="33" y="12"/>
                    <a:pt x="37" y="11"/>
                  </a:cubicBezTo>
                  <a:cubicBezTo>
                    <a:pt x="39" y="11"/>
                    <a:pt x="40" y="10"/>
                    <a:pt x="42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4" y="19"/>
                    <a:pt x="31" y="20"/>
                    <a:pt x="29" y="22"/>
                  </a:cubicBezTo>
                  <a:cubicBezTo>
                    <a:pt x="31" y="27"/>
                    <a:pt x="34" y="31"/>
                    <a:pt x="35" y="35"/>
                  </a:cubicBezTo>
                  <a:cubicBezTo>
                    <a:pt x="34" y="36"/>
                    <a:pt x="34" y="35"/>
                    <a:pt x="32" y="35"/>
                  </a:cubicBezTo>
                  <a:cubicBezTo>
                    <a:pt x="29" y="33"/>
                    <a:pt x="25" y="32"/>
                    <a:pt x="22" y="30"/>
                  </a:cubicBezTo>
                  <a:close/>
                  <a:moveTo>
                    <a:pt x="33" y="33"/>
                  </a:moveTo>
                  <a:cubicBezTo>
                    <a:pt x="32" y="33"/>
                    <a:pt x="31" y="33"/>
                    <a:pt x="31" y="33"/>
                  </a:cubicBezTo>
                  <a:cubicBezTo>
                    <a:pt x="31" y="33"/>
                    <a:pt x="32" y="33"/>
                    <a:pt x="33" y="34"/>
                  </a:cubicBezTo>
                  <a:cubicBezTo>
                    <a:pt x="33" y="33"/>
                    <a:pt x="33" y="33"/>
                    <a:pt x="33" y="33"/>
                  </a:cubicBezTo>
                  <a:close/>
                  <a:moveTo>
                    <a:pt x="29" y="26"/>
                  </a:moveTo>
                  <a:cubicBezTo>
                    <a:pt x="30" y="27"/>
                    <a:pt x="29" y="27"/>
                    <a:pt x="29" y="28"/>
                  </a:cubicBezTo>
                  <a:cubicBezTo>
                    <a:pt x="30" y="29"/>
                    <a:pt x="31" y="30"/>
                    <a:pt x="32" y="31"/>
                  </a:cubicBezTo>
                  <a:cubicBezTo>
                    <a:pt x="31" y="30"/>
                    <a:pt x="31" y="27"/>
                    <a:pt x="29" y="26"/>
                  </a:cubicBezTo>
                  <a:close/>
                  <a:moveTo>
                    <a:pt x="38" y="12"/>
                  </a:moveTo>
                  <a:cubicBezTo>
                    <a:pt x="39" y="12"/>
                    <a:pt x="38" y="12"/>
                    <a:pt x="39" y="12"/>
                  </a:cubicBezTo>
                  <a:cubicBezTo>
                    <a:pt x="39" y="12"/>
                    <a:pt x="40" y="12"/>
                    <a:pt x="40" y="12"/>
                  </a:cubicBezTo>
                  <a:cubicBezTo>
                    <a:pt x="39" y="11"/>
                    <a:pt x="39" y="12"/>
                    <a:pt x="38" y="12"/>
                  </a:cubicBezTo>
                  <a:close/>
                  <a:moveTo>
                    <a:pt x="25" y="28"/>
                  </a:moveTo>
                  <a:cubicBezTo>
                    <a:pt x="26" y="29"/>
                    <a:pt x="28" y="31"/>
                    <a:pt x="29" y="31"/>
                  </a:cubicBezTo>
                  <a:cubicBezTo>
                    <a:pt x="28" y="30"/>
                    <a:pt x="26" y="28"/>
                    <a:pt x="25" y="28"/>
                  </a:cubicBezTo>
                  <a:close/>
                  <a:moveTo>
                    <a:pt x="29" y="29"/>
                  </a:moveTo>
                  <a:cubicBezTo>
                    <a:pt x="29" y="29"/>
                    <a:pt x="28" y="30"/>
                    <a:pt x="29" y="30"/>
                  </a:cubicBezTo>
                  <a:cubicBezTo>
                    <a:pt x="30" y="29"/>
                    <a:pt x="29" y="29"/>
                    <a:pt x="29" y="29"/>
                  </a:cubicBezTo>
                  <a:close/>
                  <a:moveTo>
                    <a:pt x="37" y="12"/>
                  </a:moveTo>
                  <a:cubicBezTo>
                    <a:pt x="37" y="13"/>
                    <a:pt x="36" y="13"/>
                    <a:pt x="36" y="12"/>
                  </a:cubicBezTo>
                  <a:cubicBezTo>
                    <a:pt x="36" y="13"/>
                    <a:pt x="36" y="14"/>
                    <a:pt x="36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3"/>
                    <a:pt x="37" y="13"/>
                    <a:pt x="37" y="12"/>
                  </a:cubicBezTo>
                  <a:close/>
                  <a:moveTo>
                    <a:pt x="32" y="18"/>
                  </a:moveTo>
                  <a:cubicBezTo>
                    <a:pt x="33" y="17"/>
                    <a:pt x="34" y="18"/>
                    <a:pt x="34" y="17"/>
                  </a:cubicBezTo>
                  <a:cubicBezTo>
                    <a:pt x="33" y="16"/>
                    <a:pt x="32" y="18"/>
                    <a:pt x="32" y="18"/>
                  </a:cubicBezTo>
                  <a:close/>
                  <a:moveTo>
                    <a:pt x="35" y="13"/>
                  </a:moveTo>
                  <a:cubicBezTo>
                    <a:pt x="35" y="13"/>
                    <a:pt x="35" y="13"/>
                    <a:pt x="36" y="13"/>
                  </a:cubicBezTo>
                  <a:cubicBezTo>
                    <a:pt x="35" y="13"/>
                    <a:pt x="34" y="13"/>
                    <a:pt x="35" y="13"/>
                  </a:cubicBezTo>
                  <a:close/>
                  <a:moveTo>
                    <a:pt x="28" y="23"/>
                  </a:moveTo>
                  <a:cubicBezTo>
                    <a:pt x="28" y="24"/>
                    <a:pt x="28" y="25"/>
                    <a:pt x="29" y="25"/>
                  </a:cubicBezTo>
                  <a:cubicBezTo>
                    <a:pt x="29" y="24"/>
                    <a:pt x="29" y="24"/>
                    <a:pt x="28" y="23"/>
                  </a:cubicBezTo>
                  <a:close/>
                  <a:moveTo>
                    <a:pt x="31" y="19"/>
                  </a:moveTo>
                  <a:cubicBezTo>
                    <a:pt x="31" y="19"/>
                    <a:pt x="32" y="19"/>
                    <a:pt x="32" y="18"/>
                  </a:cubicBezTo>
                  <a:cubicBezTo>
                    <a:pt x="31" y="18"/>
                    <a:pt x="31" y="18"/>
                    <a:pt x="31" y="19"/>
                  </a:cubicBezTo>
                  <a:close/>
                  <a:moveTo>
                    <a:pt x="27" y="25"/>
                  </a:moveTo>
                  <a:cubicBezTo>
                    <a:pt x="27" y="26"/>
                    <a:pt x="27" y="26"/>
                    <a:pt x="28" y="26"/>
                  </a:cubicBezTo>
                  <a:cubicBezTo>
                    <a:pt x="28" y="26"/>
                    <a:pt x="27" y="25"/>
                    <a:pt x="27" y="25"/>
                  </a:cubicBezTo>
                  <a:close/>
                  <a:moveTo>
                    <a:pt x="26" y="26"/>
                  </a:moveTo>
                  <a:cubicBezTo>
                    <a:pt x="26" y="26"/>
                    <a:pt x="25" y="26"/>
                    <a:pt x="25" y="26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6"/>
                    <a:pt x="26" y="26"/>
                    <a:pt x="26" y="26"/>
                  </a:cubicBezTo>
                  <a:close/>
                  <a:moveTo>
                    <a:pt x="29" y="18"/>
                  </a:moveTo>
                  <a:cubicBezTo>
                    <a:pt x="29" y="19"/>
                    <a:pt x="28" y="18"/>
                    <a:pt x="28" y="18"/>
                  </a:cubicBezTo>
                  <a:cubicBezTo>
                    <a:pt x="29" y="18"/>
                    <a:pt x="29" y="19"/>
                    <a:pt x="30" y="19"/>
                  </a:cubicBezTo>
                  <a:cubicBezTo>
                    <a:pt x="29" y="19"/>
                    <a:pt x="30" y="18"/>
                    <a:pt x="29" y="18"/>
                  </a:cubicBezTo>
                  <a:close/>
                  <a:moveTo>
                    <a:pt x="29" y="16"/>
                  </a:moveTo>
                  <a:cubicBezTo>
                    <a:pt x="30" y="16"/>
                    <a:pt x="31" y="17"/>
                    <a:pt x="31" y="16"/>
                  </a:cubicBezTo>
                  <a:cubicBezTo>
                    <a:pt x="30" y="16"/>
                    <a:pt x="30" y="16"/>
                    <a:pt x="29" y="16"/>
                  </a:cubicBezTo>
                  <a:close/>
                  <a:moveTo>
                    <a:pt x="31" y="13"/>
                  </a:moveTo>
                  <a:cubicBezTo>
                    <a:pt x="31" y="13"/>
                    <a:pt x="32" y="13"/>
                    <a:pt x="32" y="13"/>
                  </a:cubicBezTo>
                  <a:cubicBezTo>
                    <a:pt x="32" y="13"/>
                    <a:pt x="33" y="13"/>
                    <a:pt x="33" y="12"/>
                  </a:cubicBezTo>
                  <a:cubicBezTo>
                    <a:pt x="32" y="13"/>
                    <a:pt x="31" y="12"/>
                    <a:pt x="31" y="13"/>
                  </a:cubicBezTo>
                  <a:close/>
                  <a:moveTo>
                    <a:pt x="23" y="29"/>
                  </a:moveTo>
                  <a:cubicBezTo>
                    <a:pt x="23" y="29"/>
                    <a:pt x="23" y="29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29"/>
                    <a:pt x="23" y="29"/>
                  </a:cubicBezTo>
                  <a:close/>
                  <a:moveTo>
                    <a:pt x="27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lose/>
                  <a:moveTo>
                    <a:pt x="22" y="24"/>
                  </a:moveTo>
                  <a:cubicBezTo>
                    <a:pt x="23" y="25"/>
                    <a:pt x="23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4"/>
                    <a:pt x="22" y="23"/>
                    <a:pt x="22" y="24"/>
                  </a:cubicBezTo>
                  <a:close/>
                  <a:moveTo>
                    <a:pt x="26" y="16"/>
                  </a:moveTo>
                  <a:cubicBezTo>
                    <a:pt x="27" y="17"/>
                    <a:pt x="28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lose/>
                  <a:moveTo>
                    <a:pt x="24" y="23"/>
                  </a:moveTo>
                  <a:cubicBezTo>
                    <a:pt x="24" y="23"/>
                    <a:pt x="23" y="23"/>
                    <a:pt x="23" y="23"/>
                  </a:cubicBezTo>
                  <a:cubicBezTo>
                    <a:pt x="24" y="23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lose/>
                  <a:moveTo>
                    <a:pt x="27" y="14"/>
                  </a:moveTo>
                  <a:cubicBezTo>
                    <a:pt x="27" y="14"/>
                    <a:pt x="28" y="15"/>
                    <a:pt x="29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8" y="14"/>
                    <a:pt x="28" y="14"/>
                    <a:pt x="27" y="14"/>
                  </a:cubicBezTo>
                  <a:close/>
                  <a:moveTo>
                    <a:pt x="29" y="13"/>
                  </a:moveTo>
                  <a:cubicBezTo>
                    <a:pt x="29" y="13"/>
                    <a:pt x="28" y="13"/>
                    <a:pt x="28" y="13"/>
                  </a:cubicBezTo>
                  <a:cubicBezTo>
                    <a:pt x="28" y="13"/>
                    <a:pt x="29" y="14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lose/>
                  <a:moveTo>
                    <a:pt x="20" y="29"/>
                  </a:moveTo>
                  <a:cubicBezTo>
                    <a:pt x="20" y="29"/>
                    <a:pt x="20" y="30"/>
                    <a:pt x="20" y="30"/>
                  </a:cubicBezTo>
                  <a:cubicBezTo>
                    <a:pt x="20" y="30"/>
                    <a:pt x="21" y="29"/>
                    <a:pt x="21" y="29"/>
                  </a:cubicBezTo>
                  <a:cubicBezTo>
                    <a:pt x="20" y="29"/>
                    <a:pt x="21" y="29"/>
                    <a:pt x="20" y="29"/>
                  </a:cubicBezTo>
                  <a:close/>
                  <a:moveTo>
                    <a:pt x="16" y="24"/>
                  </a:moveTo>
                  <a:cubicBezTo>
                    <a:pt x="18" y="26"/>
                    <a:pt x="20" y="26"/>
                    <a:pt x="22" y="26"/>
                  </a:cubicBezTo>
                  <a:cubicBezTo>
                    <a:pt x="21" y="25"/>
                    <a:pt x="18" y="23"/>
                    <a:pt x="16" y="24"/>
                  </a:cubicBezTo>
                  <a:close/>
                  <a:moveTo>
                    <a:pt x="21" y="18"/>
                  </a:moveTo>
                  <a:cubicBezTo>
                    <a:pt x="22" y="19"/>
                    <a:pt x="24" y="20"/>
                    <a:pt x="25" y="20"/>
                  </a:cubicBezTo>
                  <a:cubicBezTo>
                    <a:pt x="24" y="19"/>
                    <a:pt x="22" y="17"/>
                    <a:pt x="21" y="18"/>
                  </a:cubicBezTo>
                  <a:close/>
                  <a:moveTo>
                    <a:pt x="18" y="33"/>
                  </a:moveTo>
                  <a:cubicBezTo>
                    <a:pt x="17" y="33"/>
                    <a:pt x="18" y="33"/>
                    <a:pt x="17" y="34"/>
                  </a:cubicBezTo>
                  <a:cubicBezTo>
                    <a:pt x="17" y="34"/>
                    <a:pt x="17" y="34"/>
                    <a:pt x="16" y="34"/>
                  </a:cubicBezTo>
                  <a:cubicBezTo>
                    <a:pt x="17" y="36"/>
                    <a:pt x="14" y="35"/>
                    <a:pt x="15" y="37"/>
                  </a:cubicBezTo>
                  <a:cubicBezTo>
                    <a:pt x="16" y="36"/>
                    <a:pt x="18" y="34"/>
                    <a:pt x="18" y="33"/>
                  </a:cubicBezTo>
                  <a:close/>
                  <a:moveTo>
                    <a:pt x="23" y="18"/>
                  </a:moveTo>
                  <a:cubicBezTo>
                    <a:pt x="24" y="18"/>
                    <a:pt x="25" y="19"/>
                    <a:pt x="25" y="18"/>
                  </a:cubicBezTo>
                  <a:cubicBezTo>
                    <a:pt x="24" y="18"/>
                    <a:pt x="24" y="17"/>
                    <a:pt x="23" y="18"/>
                  </a:cubicBezTo>
                  <a:close/>
                  <a:moveTo>
                    <a:pt x="19" y="21"/>
                  </a:moveTo>
                  <a:cubicBezTo>
                    <a:pt x="19" y="21"/>
                    <a:pt x="18" y="22"/>
                    <a:pt x="19" y="22"/>
                  </a:cubicBezTo>
                  <a:cubicBezTo>
                    <a:pt x="20" y="23"/>
                    <a:pt x="21" y="22"/>
                    <a:pt x="22" y="23"/>
                  </a:cubicBezTo>
                  <a:cubicBezTo>
                    <a:pt x="22" y="23"/>
                    <a:pt x="23" y="23"/>
                    <a:pt x="23" y="22"/>
                  </a:cubicBezTo>
                  <a:cubicBezTo>
                    <a:pt x="21" y="22"/>
                    <a:pt x="20" y="21"/>
                    <a:pt x="19" y="21"/>
                  </a:cubicBezTo>
                  <a:close/>
                  <a:moveTo>
                    <a:pt x="17" y="29"/>
                  </a:moveTo>
                  <a:cubicBezTo>
                    <a:pt x="17" y="30"/>
                    <a:pt x="18" y="30"/>
                    <a:pt x="18" y="30"/>
                  </a:cubicBezTo>
                  <a:cubicBezTo>
                    <a:pt x="18" y="30"/>
                    <a:pt x="19" y="30"/>
                    <a:pt x="19" y="30"/>
                  </a:cubicBezTo>
                  <a:cubicBezTo>
                    <a:pt x="18" y="30"/>
                    <a:pt x="18" y="30"/>
                    <a:pt x="17" y="29"/>
                  </a:cubicBezTo>
                  <a:close/>
                  <a:moveTo>
                    <a:pt x="26" y="13"/>
                  </a:moveTo>
                  <a:cubicBezTo>
                    <a:pt x="25" y="13"/>
                    <a:pt x="24" y="13"/>
                    <a:pt x="24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15" y="32"/>
                  </a:moveTo>
                  <a:cubicBezTo>
                    <a:pt x="14" y="32"/>
                    <a:pt x="15" y="32"/>
                    <a:pt x="15" y="33"/>
                  </a:cubicBezTo>
                  <a:cubicBezTo>
                    <a:pt x="15" y="33"/>
                    <a:pt x="16" y="33"/>
                    <a:pt x="16" y="33"/>
                  </a:cubicBezTo>
                  <a:cubicBezTo>
                    <a:pt x="16" y="33"/>
                    <a:pt x="17" y="33"/>
                    <a:pt x="17" y="33"/>
                  </a:cubicBezTo>
                  <a:cubicBezTo>
                    <a:pt x="16" y="32"/>
                    <a:pt x="15" y="32"/>
                    <a:pt x="15" y="32"/>
                  </a:cubicBezTo>
                  <a:close/>
                  <a:moveTo>
                    <a:pt x="15" y="34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5" y="34"/>
                    <a:pt x="15" y="34"/>
                  </a:cubicBezTo>
                  <a:close/>
                  <a:moveTo>
                    <a:pt x="15" y="29"/>
                  </a:moveTo>
                  <a:cubicBezTo>
                    <a:pt x="15" y="30"/>
                    <a:pt x="14" y="30"/>
                    <a:pt x="15" y="31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5" y="30"/>
                    <a:pt x="15" y="29"/>
                    <a:pt x="15" y="29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8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6" y="26"/>
                    <a:pt x="16" y="26"/>
                    <a:pt x="15" y="26"/>
                  </a:cubicBezTo>
                  <a:close/>
                  <a:moveTo>
                    <a:pt x="21" y="14"/>
                  </a:move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3" y="14"/>
                    <a:pt x="23" y="14"/>
                  </a:cubicBezTo>
                  <a:cubicBezTo>
                    <a:pt x="22" y="13"/>
                    <a:pt x="22" y="13"/>
                    <a:pt x="21" y="14"/>
                  </a:cubicBezTo>
                  <a:close/>
                  <a:moveTo>
                    <a:pt x="16" y="17"/>
                  </a:moveTo>
                  <a:cubicBezTo>
                    <a:pt x="17" y="19"/>
                    <a:pt x="19" y="19"/>
                    <a:pt x="20" y="19"/>
                  </a:cubicBezTo>
                  <a:cubicBezTo>
                    <a:pt x="19" y="18"/>
                    <a:pt x="17" y="17"/>
                    <a:pt x="16" y="17"/>
                  </a:cubicBezTo>
                  <a:close/>
                  <a:moveTo>
                    <a:pt x="15" y="24"/>
                  </a:moveTo>
                  <a:cubicBezTo>
                    <a:pt x="15" y="24"/>
                    <a:pt x="16" y="25"/>
                    <a:pt x="16" y="25"/>
                  </a:cubicBezTo>
                  <a:cubicBezTo>
                    <a:pt x="16" y="24"/>
                    <a:pt x="16" y="24"/>
                    <a:pt x="15" y="24"/>
                  </a:cubicBezTo>
                  <a:close/>
                  <a:moveTo>
                    <a:pt x="21" y="10"/>
                  </a:moveTo>
                  <a:cubicBezTo>
                    <a:pt x="21" y="11"/>
                    <a:pt x="21" y="12"/>
                    <a:pt x="20" y="13"/>
                  </a:cubicBezTo>
                  <a:cubicBezTo>
                    <a:pt x="21" y="13"/>
                    <a:pt x="22" y="13"/>
                    <a:pt x="22" y="12"/>
                  </a:cubicBezTo>
                  <a:cubicBezTo>
                    <a:pt x="22" y="12"/>
                    <a:pt x="22" y="11"/>
                    <a:pt x="21" y="10"/>
                  </a:cubicBezTo>
                  <a:close/>
                  <a:moveTo>
                    <a:pt x="15" y="21"/>
                  </a:moveTo>
                  <a:cubicBezTo>
                    <a:pt x="15" y="22"/>
                    <a:pt x="16" y="23"/>
                    <a:pt x="17" y="23"/>
                  </a:cubicBezTo>
                  <a:cubicBezTo>
                    <a:pt x="16" y="22"/>
                    <a:pt x="16" y="21"/>
                    <a:pt x="15" y="21"/>
                  </a:cubicBezTo>
                  <a:close/>
                  <a:moveTo>
                    <a:pt x="15" y="19"/>
                  </a:moveTo>
                  <a:cubicBezTo>
                    <a:pt x="15" y="19"/>
                    <a:pt x="15" y="20"/>
                    <a:pt x="15" y="20"/>
                  </a:cubicBezTo>
                  <a:cubicBezTo>
                    <a:pt x="16" y="20"/>
                    <a:pt x="17" y="21"/>
                    <a:pt x="18" y="21"/>
                  </a:cubicBezTo>
                  <a:cubicBezTo>
                    <a:pt x="17" y="20"/>
                    <a:pt x="16" y="19"/>
                    <a:pt x="15" y="19"/>
                  </a:cubicBezTo>
                  <a:close/>
                  <a:moveTo>
                    <a:pt x="18" y="14"/>
                  </a:moveTo>
                  <a:cubicBezTo>
                    <a:pt x="17" y="14"/>
                    <a:pt x="16" y="14"/>
                    <a:pt x="16" y="14"/>
                  </a:cubicBezTo>
                  <a:cubicBezTo>
                    <a:pt x="17" y="15"/>
                    <a:pt x="19" y="17"/>
                    <a:pt x="20" y="16"/>
                  </a:cubicBezTo>
                  <a:cubicBezTo>
                    <a:pt x="19" y="16"/>
                    <a:pt x="18" y="15"/>
                    <a:pt x="18" y="14"/>
                  </a:cubicBezTo>
                  <a:close/>
                  <a:moveTo>
                    <a:pt x="11" y="22"/>
                  </a:moveTo>
                  <a:cubicBezTo>
                    <a:pt x="12" y="22"/>
                    <a:pt x="13" y="24"/>
                    <a:pt x="14" y="23"/>
                  </a:cubicBezTo>
                  <a:cubicBezTo>
                    <a:pt x="13" y="23"/>
                    <a:pt x="12" y="22"/>
                    <a:pt x="11" y="22"/>
                  </a:cubicBezTo>
                  <a:close/>
                  <a:moveTo>
                    <a:pt x="19" y="12"/>
                  </a:moveTo>
                  <a:cubicBezTo>
                    <a:pt x="18" y="12"/>
                    <a:pt x="19" y="13"/>
                    <a:pt x="19" y="13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19" y="10"/>
                  </a:moveTo>
                  <a:cubicBezTo>
                    <a:pt x="19" y="10"/>
                    <a:pt x="19" y="11"/>
                    <a:pt x="19" y="11"/>
                  </a:cubicBezTo>
                  <a:cubicBezTo>
                    <a:pt x="19" y="11"/>
                    <a:pt x="19" y="11"/>
                    <a:pt x="20" y="11"/>
                  </a:cubicBezTo>
                  <a:cubicBezTo>
                    <a:pt x="20" y="11"/>
                    <a:pt x="20" y="10"/>
                    <a:pt x="19" y="10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7" y="16"/>
                    <a:pt x="16" y="16"/>
                    <a:pt x="16" y="16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1"/>
                    <a:pt x="16" y="11"/>
                  </a:cubicBezTo>
                  <a:cubicBezTo>
                    <a:pt x="17" y="12"/>
                    <a:pt x="17" y="12"/>
                    <a:pt x="18" y="13"/>
                  </a:cubicBezTo>
                  <a:cubicBezTo>
                    <a:pt x="18" y="11"/>
                    <a:pt x="17" y="10"/>
                    <a:pt x="16" y="10"/>
                  </a:cubicBezTo>
                  <a:close/>
                  <a:moveTo>
                    <a:pt x="17" y="5"/>
                  </a:moveTo>
                  <a:cubicBezTo>
                    <a:pt x="16" y="7"/>
                    <a:pt x="18" y="8"/>
                    <a:pt x="20" y="9"/>
                  </a:cubicBezTo>
                  <a:cubicBezTo>
                    <a:pt x="19" y="8"/>
                    <a:pt x="18" y="6"/>
                    <a:pt x="17" y="5"/>
                  </a:cubicBezTo>
                  <a:close/>
                  <a:moveTo>
                    <a:pt x="12" y="17"/>
                  </a:moveTo>
                  <a:cubicBezTo>
                    <a:pt x="13" y="18"/>
                    <a:pt x="13" y="18"/>
                    <a:pt x="14" y="19"/>
                  </a:cubicBezTo>
                  <a:cubicBezTo>
                    <a:pt x="14" y="18"/>
                    <a:pt x="14" y="18"/>
                    <a:pt x="15" y="18"/>
                  </a:cubicBezTo>
                  <a:cubicBezTo>
                    <a:pt x="14" y="17"/>
                    <a:pt x="13" y="17"/>
                    <a:pt x="12" y="17"/>
                  </a:cubicBezTo>
                  <a:close/>
                  <a:moveTo>
                    <a:pt x="11" y="18"/>
                  </a:moveTo>
                  <a:cubicBezTo>
                    <a:pt x="11" y="18"/>
                    <a:pt x="13" y="19"/>
                    <a:pt x="13" y="19"/>
                  </a:cubicBezTo>
                  <a:cubicBezTo>
                    <a:pt x="13" y="19"/>
                    <a:pt x="12" y="18"/>
                    <a:pt x="11" y="18"/>
                  </a:cubicBezTo>
                  <a:close/>
                  <a:moveTo>
                    <a:pt x="14" y="14"/>
                  </a:moveTo>
                  <a:cubicBezTo>
                    <a:pt x="14" y="14"/>
                    <a:pt x="14" y="15"/>
                    <a:pt x="13" y="16"/>
                  </a:cubicBezTo>
                  <a:cubicBezTo>
                    <a:pt x="14" y="16"/>
                    <a:pt x="14" y="16"/>
                    <a:pt x="15" y="16"/>
                  </a:cubicBezTo>
                  <a:cubicBezTo>
                    <a:pt x="15" y="16"/>
                    <a:pt x="15" y="15"/>
                    <a:pt x="14" y="14"/>
                  </a:cubicBezTo>
                  <a:close/>
                  <a:moveTo>
                    <a:pt x="16" y="8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6" y="9"/>
                    <a:pt x="17" y="8"/>
                    <a:pt x="16" y="8"/>
                  </a:cubicBezTo>
                  <a:close/>
                  <a:moveTo>
                    <a:pt x="11" y="15"/>
                  </a:moveTo>
                  <a:cubicBezTo>
                    <a:pt x="11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4"/>
                  </a:cubicBezTo>
                  <a:cubicBezTo>
                    <a:pt x="12" y="14"/>
                    <a:pt x="11" y="14"/>
                    <a:pt x="11" y="15"/>
                  </a:cubicBezTo>
                  <a:close/>
                  <a:moveTo>
                    <a:pt x="7" y="15"/>
                  </a:moveTo>
                  <a:cubicBezTo>
                    <a:pt x="8" y="15"/>
                    <a:pt x="10" y="17"/>
                    <a:pt x="12" y="16"/>
                  </a:cubicBezTo>
                  <a:cubicBezTo>
                    <a:pt x="11" y="15"/>
                    <a:pt x="8" y="14"/>
                    <a:pt x="7" y="15"/>
                  </a:cubicBezTo>
                  <a:close/>
                  <a:moveTo>
                    <a:pt x="16" y="3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3"/>
                    <a:pt x="16" y="3"/>
                  </a:cubicBezTo>
                  <a:close/>
                  <a:moveTo>
                    <a:pt x="5" y="16"/>
                  </a:moveTo>
                  <a:cubicBezTo>
                    <a:pt x="5" y="16"/>
                    <a:pt x="6" y="17"/>
                    <a:pt x="6" y="17"/>
                  </a:cubicBezTo>
                  <a:cubicBezTo>
                    <a:pt x="6" y="16"/>
                    <a:pt x="5" y="16"/>
                    <a:pt x="5" y="16"/>
                  </a:cubicBezTo>
                  <a:close/>
                  <a:moveTo>
                    <a:pt x="3" y="15"/>
                  </a:moveTo>
                  <a:cubicBezTo>
                    <a:pt x="3" y="15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2548" y="305"/>
              <a:ext cx="73" cy="68"/>
            </a:xfrm>
            <a:custGeom>
              <a:avLst/>
              <a:gdLst>
                <a:gd name="T0" fmla="*/ 28 w 31"/>
                <a:gd name="T1" fmla="*/ 8 h 29"/>
                <a:gd name="T2" fmla="*/ 17 w 31"/>
                <a:gd name="T3" fmla="*/ 9 h 29"/>
                <a:gd name="T4" fmla="*/ 16 w 31"/>
                <a:gd name="T5" fmla="*/ 6 h 29"/>
                <a:gd name="T6" fmla="*/ 14 w 31"/>
                <a:gd name="T7" fmla="*/ 2 h 29"/>
                <a:gd name="T8" fmla="*/ 11 w 31"/>
                <a:gd name="T9" fmla="*/ 0 h 29"/>
                <a:gd name="T10" fmla="*/ 11 w 31"/>
                <a:gd name="T11" fmla="*/ 9 h 29"/>
                <a:gd name="T12" fmla="*/ 0 w 31"/>
                <a:gd name="T13" fmla="*/ 10 h 29"/>
                <a:gd name="T14" fmla="*/ 5 w 31"/>
                <a:gd name="T15" fmla="*/ 14 h 29"/>
                <a:gd name="T16" fmla="*/ 10 w 31"/>
                <a:gd name="T17" fmla="*/ 18 h 29"/>
                <a:gd name="T18" fmla="*/ 10 w 31"/>
                <a:gd name="T19" fmla="*/ 26 h 29"/>
                <a:gd name="T20" fmla="*/ 11 w 31"/>
                <a:gd name="T21" fmla="*/ 29 h 29"/>
                <a:gd name="T22" fmla="*/ 17 w 31"/>
                <a:gd name="T23" fmla="*/ 22 h 29"/>
                <a:gd name="T24" fmla="*/ 24 w 31"/>
                <a:gd name="T25" fmla="*/ 25 h 29"/>
                <a:gd name="T26" fmla="*/ 26 w 31"/>
                <a:gd name="T27" fmla="*/ 26 h 29"/>
                <a:gd name="T28" fmla="*/ 22 w 31"/>
                <a:gd name="T29" fmla="*/ 16 h 29"/>
                <a:gd name="T30" fmla="*/ 27 w 31"/>
                <a:gd name="T31" fmla="*/ 12 h 29"/>
                <a:gd name="T32" fmla="*/ 31 w 31"/>
                <a:gd name="T33" fmla="*/ 7 h 29"/>
                <a:gd name="T34" fmla="*/ 28 w 31"/>
                <a:gd name="T35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29">
                  <a:moveTo>
                    <a:pt x="28" y="8"/>
                  </a:moveTo>
                  <a:cubicBezTo>
                    <a:pt x="24" y="8"/>
                    <a:pt x="21" y="8"/>
                    <a:pt x="17" y="9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4" y="2"/>
                  </a:cubicBezTo>
                  <a:cubicBezTo>
                    <a:pt x="13" y="1"/>
                    <a:pt x="13" y="0"/>
                    <a:pt x="11" y="0"/>
                  </a:cubicBezTo>
                  <a:cubicBezTo>
                    <a:pt x="11" y="3"/>
                    <a:pt x="11" y="6"/>
                    <a:pt x="11" y="9"/>
                  </a:cubicBezTo>
                  <a:cubicBezTo>
                    <a:pt x="7" y="10"/>
                    <a:pt x="3" y="9"/>
                    <a:pt x="0" y="10"/>
                  </a:cubicBezTo>
                  <a:cubicBezTo>
                    <a:pt x="1" y="12"/>
                    <a:pt x="3" y="13"/>
                    <a:pt x="5" y="14"/>
                  </a:cubicBezTo>
                  <a:cubicBezTo>
                    <a:pt x="7" y="16"/>
                    <a:pt x="9" y="17"/>
                    <a:pt x="10" y="18"/>
                  </a:cubicBezTo>
                  <a:cubicBezTo>
                    <a:pt x="10" y="21"/>
                    <a:pt x="10" y="24"/>
                    <a:pt x="10" y="26"/>
                  </a:cubicBezTo>
                  <a:cubicBezTo>
                    <a:pt x="10" y="27"/>
                    <a:pt x="10" y="28"/>
                    <a:pt x="11" y="29"/>
                  </a:cubicBezTo>
                  <a:cubicBezTo>
                    <a:pt x="13" y="26"/>
                    <a:pt x="15" y="23"/>
                    <a:pt x="17" y="22"/>
                  </a:cubicBezTo>
                  <a:cubicBezTo>
                    <a:pt x="19" y="23"/>
                    <a:pt x="22" y="24"/>
                    <a:pt x="24" y="25"/>
                  </a:cubicBezTo>
                  <a:cubicBezTo>
                    <a:pt x="25" y="26"/>
                    <a:pt x="26" y="26"/>
                    <a:pt x="26" y="26"/>
                  </a:cubicBezTo>
                  <a:cubicBezTo>
                    <a:pt x="25" y="22"/>
                    <a:pt x="23" y="19"/>
                    <a:pt x="22" y="16"/>
                  </a:cubicBezTo>
                  <a:cubicBezTo>
                    <a:pt x="23" y="15"/>
                    <a:pt x="25" y="13"/>
                    <a:pt x="27" y="12"/>
                  </a:cubicBezTo>
                  <a:cubicBezTo>
                    <a:pt x="29" y="11"/>
                    <a:pt x="30" y="9"/>
                    <a:pt x="31" y="7"/>
                  </a:cubicBezTo>
                  <a:cubicBezTo>
                    <a:pt x="30" y="7"/>
                    <a:pt x="29" y="7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2472" y="406"/>
              <a:ext cx="47" cy="43"/>
            </a:xfrm>
            <a:custGeom>
              <a:avLst/>
              <a:gdLst>
                <a:gd name="T0" fmla="*/ 18 w 20"/>
                <a:gd name="T1" fmla="*/ 4 h 18"/>
                <a:gd name="T2" fmla="*/ 11 w 20"/>
                <a:gd name="T3" fmla="*/ 5 h 18"/>
                <a:gd name="T4" fmla="*/ 10 w 20"/>
                <a:gd name="T5" fmla="*/ 3 h 18"/>
                <a:gd name="T6" fmla="*/ 9 w 20"/>
                <a:gd name="T7" fmla="*/ 1 h 18"/>
                <a:gd name="T8" fmla="*/ 7 w 20"/>
                <a:gd name="T9" fmla="*/ 0 h 18"/>
                <a:gd name="T10" fmla="*/ 7 w 20"/>
                <a:gd name="T11" fmla="*/ 6 h 18"/>
                <a:gd name="T12" fmla="*/ 0 w 20"/>
                <a:gd name="T13" fmla="*/ 6 h 18"/>
                <a:gd name="T14" fmla="*/ 3 w 20"/>
                <a:gd name="T15" fmla="*/ 9 h 18"/>
                <a:gd name="T16" fmla="*/ 7 w 20"/>
                <a:gd name="T17" fmla="*/ 11 h 18"/>
                <a:gd name="T18" fmla="*/ 7 w 20"/>
                <a:gd name="T19" fmla="*/ 16 h 18"/>
                <a:gd name="T20" fmla="*/ 7 w 20"/>
                <a:gd name="T21" fmla="*/ 18 h 18"/>
                <a:gd name="T22" fmla="*/ 11 w 20"/>
                <a:gd name="T23" fmla="*/ 13 h 18"/>
                <a:gd name="T24" fmla="*/ 15 w 20"/>
                <a:gd name="T25" fmla="*/ 16 h 18"/>
                <a:gd name="T26" fmla="*/ 17 w 20"/>
                <a:gd name="T27" fmla="*/ 16 h 18"/>
                <a:gd name="T28" fmla="*/ 14 w 20"/>
                <a:gd name="T29" fmla="*/ 10 h 18"/>
                <a:gd name="T30" fmla="*/ 17 w 20"/>
                <a:gd name="T31" fmla="*/ 7 h 18"/>
                <a:gd name="T32" fmla="*/ 20 w 20"/>
                <a:gd name="T33" fmla="*/ 4 h 18"/>
                <a:gd name="T34" fmla="*/ 18 w 20"/>
                <a:gd name="T3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8">
                  <a:moveTo>
                    <a:pt x="18" y="4"/>
                  </a:moveTo>
                  <a:cubicBezTo>
                    <a:pt x="16" y="5"/>
                    <a:pt x="13" y="5"/>
                    <a:pt x="11" y="5"/>
                  </a:cubicBezTo>
                  <a:cubicBezTo>
                    <a:pt x="11" y="5"/>
                    <a:pt x="10" y="4"/>
                    <a:pt x="10" y="3"/>
                  </a:cubicBezTo>
                  <a:cubicBezTo>
                    <a:pt x="10" y="3"/>
                    <a:pt x="9" y="2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2"/>
                    <a:pt x="7" y="3"/>
                    <a:pt x="7" y="6"/>
                  </a:cubicBezTo>
                  <a:cubicBezTo>
                    <a:pt x="5" y="6"/>
                    <a:pt x="2" y="6"/>
                    <a:pt x="0" y="6"/>
                  </a:cubicBezTo>
                  <a:cubicBezTo>
                    <a:pt x="1" y="7"/>
                    <a:pt x="2" y="8"/>
                    <a:pt x="3" y="9"/>
                  </a:cubicBezTo>
                  <a:cubicBezTo>
                    <a:pt x="4" y="10"/>
                    <a:pt x="6" y="10"/>
                    <a:pt x="7" y="11"/>
                  </a:cubicBezTo>
                  <a:cubicBezTo>
                    <a:pt x="7" y="13"/>
                    <a:pt x="7" y="15"/>
                    <a:pt x="7" y="16"/>
                  </a:cubicBezTo>
                  <a:cubicBezTo>
                    <a:pt x="7" y="17"/>
                    <a:pt x="7" y="18"/>
                    <a:pt x="7" y="18"/>
                  </a:cubicBezTo>
                  <a:cubicBezTo>
                    <a:pt x="9" y="16"/>
                    <a:pt x="9" y="14"/>
                    <a:pt x="11" y="13"/>
                  </a:cubicBezTo>
                  <a:cubicBezTo>
                    <a:pt x="12" y="14"/>
                    <a:pt x="14" y="15"/>
                    <a:pt x="15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6" y="14"/>
                    <a:pt x="15" y="12"/>
                    <a:pt x="14" y="10"/>
                  </a:cubicBezTo>
                  <a:cubicBezTo>
                    <a:pt x="15" y="9"/>
                    <a:pt x="16" y="8"/>
                    <a:pt x="17" y="7"/>
                  </a:cubicBezTo>
                  <a:cubicBezTo>
                    <a:pt x="18" y="6"/>
                    <a:pt x="19" y="6"/>
                    <a:pt x="20" y="4"/>
                  </a:cubicBezTo>
                  <a:cubicBezTo>
                    <a:pt x="19" y="4"/>
                    <a:pt x="18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084" grpId="0" animBg="1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21420000">
            <a:off x="1418253" y="1754156"/>
            <a:ext cx="6686224" cy="1006540"/>
            <a:chOff x="1403648" y="1880521"/>
            <a:chExt cx="6686224" cy="1006540"/>
          </a:xfrm>
        </p:grpSpPr>
        <p:grpSp>
          <p:nvGrpSpPr>
            <p:cNvPr id="7" name="组合 6"/>
            <p:cNvGrpSpPr/>
            <p:nvPr/>
          </p:nvGrpSpPr>
          <p:grpSpPr>
            <a:xfrm>
              <a:off x="2915888" y="1881935"/>
              <a:ext cx="5173984" cy="1005126"/>
              <a:chOff x="2905506" y="1814920"/>
              <a:chExt cx="5173984" cy="1005126"/>
            </a:xfrm>
          </p:grpSpPr>
          <p:sp>
            <p:nvSpPr>
              <p:cNvPr id="3" name="矩形 2"/>
              <p:cNvSpPr/>
              <p:nvPr/>
            </p:nvSpPr>
            <p:spPr>
              <a:xfrm rot="217714">
                <a:off x="2905506" y="1814920"/>
                <a:ext cx="72008" cy="86409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rgbClr val="FFFFFF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 rot="217714">
                <a:off x="2975385" y="2028790"/>
                <a:ext cx="5104105" cy="791256"/>
              </a:xfrm>
              <a:custGeom>
                <a:avLst/>
                <a:gdLst>
                  <a:gd name="connsiteX0" fmla="*/ 0 w 5040560"/>
                  <a:gd name="connsiteY0" fmla="*/ 0 h 720080"/>
                  <a:gd name="connsiteX1" fmla="*/ 5040560 w 5040560"/>
                  <a:gd name="connsiteY1" fmla="*/ 0 h 720080"/>
                  <a:gd name="connsiteX2" fmla="*/ 5040560 w 5040560"/>
                  <a:gd name="connsiteY2" fmla="*/ 720080 h 720080"/>
                  <a:gd name="connsiteX3" fmla="*/ 0 w 5040560"/>
                  <a:gd name="connsiteY3" fmla="*/ 720080 h 720080"/>
                  <a:gd name="connsiteX4" fmla="*/ 0 w 5040560"/>
                  <a:gd name="connsiteY4" fmla="*/ 0 h 720080"/>
                  <a:gd name="connsiteX0-1" fmla="*/ 0 w 5040560"/>
                  <a:gd name="connsiteY0-2" fmla="*/ 0 h 720080"/>
                  <a:gd name="connsiteX1-3" fmla="*/ 5040560 w 5040560"/>
                  <a:gd name="connsiteY1-4" fmla="*/ 0 h 720080"/>
                  <a:gd name="connsiteX2-5" fmla="*/ 5030316 w 5040560"/>
                  <a:gd name="connsiteY2-6" fmla="*/ 363463 h 720080"/>
                  <a:gd name="connsiteX3-7" fmla="*/ 5040560 w 5040560"/>
                  <a:gd name="connsiteY3-8" fmla="*/ 720080 h 720080"/>
                  <a:gd name="connsiteX4-9" fmla="*/ 0 w 5040560"/>
                  <a:gd name="connsiteY4-10" fmla="*/ 720080 h 720080"/>
                  <a:gd name="connsiteX5" fmla="*/ 0 w 5040560"/>
                  <a:gd name="connsiteY5" fmla="*/ 0 h 720080"/>
                  <a:gd name="connsiteX0-11" fmla="*/ 0 w 5040560"/>
                  <a:gd name="connsiteY0-12" fmla="*/ 0 h 720080"/>
                  <a:gd name="connsiteX1-13" fmla="*/ 5040560 w 5040560"/>
                  <a:gd name="connsiteY1-14" fmla="*/ 0 h 720080"/>
                  <a:gd name="connsiteX2-15" fmla="*/ 4506441 w 5040560"/>
                  <a:gd name="connsiteY2-16" fmla="*/ 401563 h 720080"/>
                  <a:gd name="connsiteX3-17" fmla="*/ 5040560 w 5040560"/>
                  <a:gd name="connsiteY3-18" fmla="*/ 720080 h 720080"/>
                  <a:gd name="connsiteX4-19" fmla="*/ 0 w 5040560"/>
                  <a:gd name="connsiteY4-20" fmla="*/ 720080 h 720080"/>
                  <a:gd name="connsiteX5-21" fmla="*/ 0 w 5040560"/>
                  <a:gd name="connsiteY5-22" fmla="*/ 0 h 720080"/>
                  <a:gd name="connsiteX0-23" fmla="*/ 0 w 5040560"/>
                  <a:gd name="connsiteY0-24" fmla="*/ 0 h 720080"/>
                  <a:gd name="connsiteX1-25" fmla="*/ 5040560 w 5040560"/>
                  <a:gd name="connsiteY1-26" fmla="*/ 0 h 720080"/>
                  <a:gd name="connsiteX2-27" fmla="*/ 4506441 w 5040560"/>
                  <a:gd name="connsiteY2-28" fmla="*/ 401563 h 720080"/>
                  <a:gd name="connsiteX3-29" fmla="*/ 5040560 w 5040560"/>
                  <a:gd name="connsiteY3-30" fmla="*/ 720080 h 720080"/>
                  <a:gd name="connsiteX4-31" fmla="*/ 0 w 5040560"/>
                  <a:gd name="connsiteY4-32" fmla="*/ 720080 h 720080"/>
                  <a:gd name="connsiteX5-33" fmla="*/ 0 w 5040560"/>
                  <a:gd name="connsiteY5-34" fmla="*/ 0 h 720080"/>
                  <a:gd name="connsiteX0-35" fmla="*/ 0 w 5040560"/>
                  <a:gd name="connsiteY0-36" fmla="*/ 81800 h 801880"/>
                  <a:gd name="connsiteX1-37" fmla="*/ 5040560 w 5040560"/>
                  <a:gd name="connsiteY1-38" fmla="*/ 81800 h 801880"/>
                  <a:gd name="connsiteX2-39" fmla="*/ 4506441 w 5040560"/>
                  <a:gd name="connsiteY2-40" fmla="*/ 483363 h 801880"/>
                  <a:gd name="connsiteX3-41" fmla="*/ 5040560 w 5040560"/>
                  <a:gd name="connsiteY3-42" fmla="*/ 801880 h 801880"/>
                  <a:gd name="connsiteX4-43" fmla="*/ 0 w 5040560"/>
                  <a:gd name="connsiteY4-44" fmla="*/ 801880 h 801880"/>
                  <a:gd name="connsiteX5-45" fmla="*/ 0 w 5040560"/>
                  <a:gd name="connsiteY5-46" fmla="*/ 81800 h 801880"/>
                  <a:gd name="connsiteX0-47" fmla="*/ 0 w 5040560"/>
                  <a:gd name="connsiteY0-48" fmla="*/ 81800 h 801880"/>
                  <a:gd name="connsiteX1-49" fmla="*/ 5040560 w 5040560"/>
                  <a:gd name="connsiteY1-50" fmla="*/ 81800 h 801880"/>
                  <a:gd name="connsiteX2-51" fmla="*/ 4506441 w 5040560"/>
                  <a:gd name="connsiteY2-52" fmla="*/ 483363 h 801880"/>
                  <a:gd name="connsiteX3-53" fmla="*/ 5040560 w 5040560"/>
                  <a:gd name="connsiteY3-54" fmla="*/ 801880 h 801880"/>
                  <a:gd name="connsiteX4-55" fmla="*/ 0 w 5040560"/>
                  <a:gd name="connsiteY4-56" fmla="*/ 801880 h 801880"/>
                  <a:gd name="connsiteX5-57" fmla="*/ 0 w 5040560"/>
                  <a:gd name="connsiteY5-58" fmla="*/ 81800 h 801880"/>
                  <a:gd name="connsiteX0-59" fmla="*/ 0 w 5040560"/>
                  <a:gd name="connsiteY0-60" fmla="*/ 81800 h 801880"/>
                  <a:gd name="connsiteX1-61" fmla="*/ 5040560 w 5040560"/>
                  <a:gd name="connsiteY1-62" fmla="*/ 81800 h 801880"/>
                  <a:gd name="connsiteX2-63" fmla="*/ 4506441 w 5040560"/>
                  <a:gd name="connsiteY2-64" fmla="*/ 483363 h 801880"/>
                  <a:gd name="connsiteX3-65" fmla="*/ 5040560 w 5040560"/>
                  <a:gd name="connsiteY3-66" fmla="*/ 801880 h 801880"/>
                  <a:gd name="connsiteX4-67" fmla="*/ 0 w 5040560"/>
                  <a:gd name="connsiteY4-68" fmla="*/ 801880 h 801880"/>
                  <a:gd name="connsiteX5-69" fmla="*/ 0 w 5040560"/>
                  <a:gd name="connsiteY5-70" fmla="*/ 81800 h 801880"/>
                  <a:gd name="connsiteX0-71" fmla="*/ 0 w 5040560"/>
                  <a:gd name="connsiteY0-72" fmla="*/ 81800 h 801880"/>
                  <a:gd name="connsiteX1-73" fmla="*/ 5040560 w 5040560"/>
                  <a:gd name="connsiteY1-74" fmla="*/ 81800 h 801880"/>
                  <a:gd name="connsiteX2-75" fmla="*/ 4506441 w 5040560"/>
                  <a:gd name="connsiteY2-76" fmla="*/ 483363 h 801880"/>
                  <a:gd name="connsiteX3-77" fmla="*/ 5040560 w 5040560"/>
                  <a:gd name="connsiteY3-78" fmla="*/ 801880 h 801880"/>
                  <a:gd name="connsiteX4-79" fmla="*/ 0 w 5040560"/>
                  <a:gd name="connsiteY4-80" fmla="*/ 801880 h 801880"/>
                  <a:gd name="connsiteX5-81" fmla="*/ 0 w 5040560"/>
                  <a:gd name="connsiteY5-82" fmla="*/ 81800 h 801880"/>
                  <a:gd name="connsiteX0-83" fmla="*/ 0 w 5040560"/>
                  <a:gd name="connsiteY0-84" fmla="*/ 81800 h 801880"/>
                  <a:gd name="connsiteX1-85" fmla="*/ 5040560 w 5040560"/>
                  <a:gd name="connsiteY1-86" fmla="*/ 81800 h 801880"/>
                  <a:gd name="connsiteX2-87" fmla="*/ 4506441 w 5040560"/>
                  <a:gd name="connsiteY2-88" fmla="*/ 483363 h 801880"/>
                  <a:gd name="connsiteX3-89" fmla="*/ 5040560 w 5040560"/>
                  <a:gd name="connsiteY3-90" fmla="*/ 801880 h 801880"/>
                  <a:gd name="connsiteX4-91" fmla="*/ 0 w 5040560"/>
                  <a:gd name="connsiteY4-92" fmla="*/ 687580 h 801880"/>
                  <a:gd name="connsiteX5-93" fmla="*/ 0 w 5040560"/>
                  <a:gd name="connsiteY5-94" fmla="*/ 81800 h 801880"/>
                  <a:gd name="connsiteX0-95" fmla="*/ 0 w 5040560"/>
                  <a:gd name="connsiteY0-96" fmla="*/ 81800 h 801880"/>
                  <a:gd name="connsiteX1-97" fmla="*/ 5040560 w 5040560"/>
                  <a:gd name="connsiteY1-98" fmla="*/ 81800 h 801880"/>
                  <a:gd name="connsiteX2-99" fmla="*/ 4506441 w 5040560"/>
                  <a:gd name="connsiteY2-100" fmla="*/ 483363 h 801880"/>
                  <a:gd name="connsiteX3-101" fmla="*/ 5040560 w 5040560"/>
                  <a:gd name="connsiteY3-102" fmla="*/ 801880 h 801880"/>
                  <a:gd name="connsiteX4-103" fmla="*/ 0 w 5040560"/>
                  <a:gd name="connsiteY4-104" fmla="*/ 687580 h 801880"/>
                  <a:gd name="connsiteX5-105" fmla="*/ 0 w 5040560"/>
                  <a:gd name="connsiteY5-106" fmla="*/ 81800 h 801880"/>
                  <a:gd name="connsiteX0-107" fmla="*/ 0 w 5040560"/>
                  <a:gd name="connsiteY0-108" fmla="*/ 81800 h 806524"/>
                  <a:gd name="connsiteX1-109" fmla="*/ 5040560 w 5040560"/>
                  <a:gd name="connsiteY1-110" fmla="*/ 81800 h 806524"/>
                  <a:gd name="connsiteX2-111" fmla="*/ 4506441 w 5040560"/>
                  <a:gd name="connsiteY2-112" fmla="*/ 483363 h 806524"/>
                  <a:gd name="connsiteX3-113" fmla="*/ 5040560 w 5040560"/>
                  <a:gd name="connsiteY3-114" fmla="*/ 801880 h 806524"/>
                  <a:gd name="connsiteX4-115" fmla="*/ 0 w 5040560"/>
                  <a:gd name="connsiteY4-116" fmla="*/ 687580 h 806524"/>
                  <a:gd name="connsiteX5-117" fmla="*/ 0 w 5040560"/>
                  <a:gd name="connsiteY5-118" fmla="*/ 81800 h 806524"/>
                  <a:gd name="connsiteX0-119" fmla="*/ 0 w 5040560"/>
                  <a:gd name="connsiteY0-120" fmla="*/ 81800 h 806713"/>
                  <a:gd name="connsiteX1-121" fmla="*/ 5040560 w 5040560"/>
                  <a:gd name="connsiteY1-122" fmla="*/ 81800 h 806713"/>
                  <a:gd name="connsiteX2-123" fmla="*/ 4506441 w 5040560"/>
                  <a:gd name="connsiteY2-124" fmla="*/ 483363 h 806713"/>
                  <a:gd name="connsiteX3-125" fmla="*/ 5040560 w 5040560"/>
                  <a:gd name="connsiteY3-126" fmla="*/ 801880 h 806713"/>
                  <a:gd name="connsiteX4-127" fmla="*/ 0 w 5040560"/>
                  <a:gd name="connsiteY4-128" fmla="*/ 687580 h 806713"/>
                  <a:gd name="connsiteX5-129" fmla="*/ 0 w 5040560"/>
                  <a:gd name="connsiteY5-130" fmla="*/ 81800 h 806713"/>
                  <a:gd name="connsiteX0-131" fmla="*/ 0 w 5040560"/>
                  <a:gd name="connsiteY0-132" fmla="*/ 66343 h 791256"/>
                  <a:gd name="connsiteX1-133" fmla="*/ 5040560 w 5040560"/>
                  <a:gd name="connsiteY1-134" fmla="*/ 66343 h 791256"/>
                  <a:gd name="connsiteX2-135" fmla="*/ 4506441 w 5040560"/>
                  <a:gd name="connsiteY2-136" fmla="*/ 467906 h 791256"/>
                  <a:gd name="connsiteX3-137" fmla="*/ 5040560 w 5040560"/>
                  <a:gd name="connsiteY3-138" fmla="*/ 786423 h 791256"/>
                  <a:gd name="connsiteX4-139" fmla="*/ 0 w 5040560"/>
                  <a:gd name="connsiteY4-140" fmla="*/ 672123 h 791256"/>
                  <a:gd name="connsiteX5-141" fmla="*/ 0 w 5040560"/>
                  <a:gd name="connsiteY5-142" fmla="*/ 66343 h 7912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5040560" h="791256">
                    <a:moveTo>
                      <a:pt x="0" y="66343"/>
                    </a:moveTo>
                    <a:cubicBezTo>
                      <a:pt x="1701686" y="-170652"/>
                      <a:pt x="3303223" y="323518"/>
                      <a:pt x="5040560" y="66343"/>
                    </a:cubicBezTo>
                    <a:lnTo>
                      <a:pt x="4506441" y="467906"/>
                    </a:lnTo>
                    <a:lnTo>
                      <a:pt x="5040560" y="786423"/>
                    </a:lnTo>
                    <a:cubicBezTo>
                      <a:pt x="3846148" y="843573"/>
                      <a:pt x="843547" y="368954"/>
                      <a:pt x="0" y="672123"/>
                    </a:cubicBezTo>
                    <a:lnTo>
                      <a:pt x="0" y="66343"/>
                    </a:lnTo>
                    <a:close/>
                  </a:path>
                </a:pathLst>
              </a:custGeom>
              <a:ln>
                <a:solidFill>
                  <a:srgbClr val="FFFFFF">
                    <a:alpha val="2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3" name="直接连接符 22"/>
            <p:cNvCxnSpPr>
              <a:endCxn id="3" idx="1"/>
            </p:cNvCxnSpPr>
            <p:nvPr/>
          </p:nvCxnSpPr>
          <p:spPr>
            <a:xfrm>
              <a:off x="1835696" y="2178648"/>
              <a:ext cx="1080264" cy="133056"/>
            </a:xfrm>
            <a:prstGeom prst="line">
              <a:avLst/>
            </a:prstGeom>
            <a:ln>
              <a:solidFill>
                <a:srgbClr val="FFFFF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5" descr="C:\Users\ABC\Desktop\Nipic_10605672_20121226090435540320.png"/>
            <p:cNvPicPr>
              <a:picLocks noChangeAspect="1" noChangeArrowheads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 bwMode="auto">
            <a:xfrm flipH="1">
              <a:off x="1403648" y="1880521"/>
              <a:ext cx="1177850" cy="6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Freeform 16"/>
          <p:cNvSpPr>
            <a:spLocks noEditPoints="1"/>
          </p:cNvSpPr>
          <p:nvPr/>
        </p:nvSpPr>
        <p:spPr bwMode="auto">
          <a:xfrm>
            <a:off x="5841248" y="3169593"/>
            <a:ext cx="232031" cy="278696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Freeform 16"/>
          <p:cNvSpPr>
            <a:spLocks noEditPoints="1"/>
          </p:cNvSpPr>
          <p:nvPr/>
        </p:nvSpPr>
        <p:spPr bwMode="auto">
          <a:xfrm rot="584553">
            <a:off x="6603354" y="3070179"/>
            <a:ext cx="246816" cy="296455"/>
          </a:xfrm>
          <a:custGeom>
            <a:avLst/>
            <a:gdLst>
              <a:gd name="T0" fmla="*/ 19 w 76"/>
              <a:gd name="T1" fmla="*/ 55 h 91"/>
              <a:gd name="T2" fmla="*/ 2 w 76"/>
              <a:gd name="T3" fmla="*/ 47 h 91"/>
              <a:gd name="T4" fmla="*/ 0 w 76"/>
              <a:gd name="T5" fmla="*/ 46 h 91"/>
              <a:gd name="T6" fmla="*/ 19 w 76"/>
              <a:gd name="T7" fmla="*/ 37 h 91"/>
              <a:gd name="T8" fmla="*/ 51 w 76"/>
              <a:gd name="T9" fmla="*/ 0 h 91"/>
              <a:gd name="T10" fmla="*/ 54 w 76"/>
              <a:gd name="T11" fmla="*/ 0 h 91"/>
              <a:gd name="T12" fmla="*/ 41 w 76"/>
              <a:gd name="T13" fmla="*/ 32 h 91"/>
              <a:gd name="T14" fmla="*/ 42 w 76"/>
              <a:gd name="T15" fmla="*/ 34 h 91"/>
              <a:gd name="T16" fmla="*/ 74 w 76"/>
              <a:gd name="T17" fmla="*/ 30 h 91"/>
              <a:gd name="T18" fmla="*/ 75 w 76"/>
              <a:gd name="T19" fmla="*/ 30 h 91"/>
              <a:gd name="T20" fmla="*/ 76 w 76"/>
              <a:gd name="T21" fmla="*/ 30 h 91"/>
              <a:gd name="T22" fmla="*/ 74 w 76"/>
              <a:gd name="T23" fmla="*/ 46 h 91"/>
              <a:gd name="T24" fmla="*/ 76 w 76"/>
              <a:gd name="T25" fmla="*/ 60 h 91"/>
              <a:gd name="T26" fmla="*/ 75 w 76"/>
              <a:gd name="T27" fmla="*/ 60 h 91"/>
              <a:gd name="T28" fmla="*/ 76 w 76"/>
              <a:gd name="T29" fmla="*/ 61 h 91"/>
              <a:gd name="T30" fmla="*/ 74 w 76"/>
              <a:gd name="T31" fmla="*/ 61 h 91"/>
              <a:gd name="T32" fmla="*/ 41 w 76"/>
              <a:gd name="T33" fmla="*/ 57 h 91"/>
              <a:gd name="T34" fmla="*/ 41 w 76"/>
              <a:gd name="T35" fmla="*/ 59 h 91"/>
              <a:gd name="T36" fmla="*/ 53 w 76"/>
              <a:gd name="T37" fmla="*/ 89 h 91"/>
              <a:gd name="T38" fmla="*/ 54 w 76"/>
              <a:gd name="T39" fmla="*/ 91 h 91"/>
              <a:gd name="T40" fmla="*/ 20 w 76"/>
              <a:gd name="T41" fmla="*/ 53 h 91"/>
              <a:gd name="T42" fmla="*/ 21 w 76"/>
              <a:gd name="T43" fmla="*/ 54 h 91"/>
              <a:gd name="T44" fmla="*/ 50 w 76"/>
              <a:gd name="T45" fmla="*/ 88 h 91"/>
              <a:gd name="T46" fmla="*/ 39 w 76"/>
              <a:gd name="T47" fmla="*/ 59 h 91"/>
              <a:gd name="T48" fmla="*/ 39 w 76"/>
              <a:gd name="T49" fmla="*/ 56 h 91"/>
              <a:gd name="T50" fmla="*/ 40 w 76"/>
              <a:gd name="T51" fmla="*/ 55 h 91"/>
              <a:gd name="T52" fmla="*/ 73 w 76"/>
              <a:gd name="T53" fmla="*/ 59 h 91"/>
              <a:gd name="T54" fmla="*/ 71 w 76"/>
              <a:gd name="T55" fmla="*/ 46 h 91"/>
              <a:gd name="T56" fmla="*/ 73 w 76"/>
              <a:gd name="T57" fmla="*/ 33 h 91"/>
              <a:gd name="T58" fmla="*/ 41 w 76"/>
              <a:gd name="T59" fmla="*/ 37 h 91"/>
              <a:gd name="T60" fmla="*/ 39 w 76"/>
              <a:gd name="T61" fmla="*/ 36 h 91"/>
              <a:gd name="T62" fmla="*/ 39 w 76"/>
              <a:gd name="T63" fmla="*/ 32 h 91"/>
              <a:gd name="T64" fmla="*/ 49 w 76"/>
              <a:gd name="T65" fmla="*/ 3 h 91"/>
              <a:gd name="T66" fmla="*/ 21 w 76"/>
              <a:gd name="T67" fmla="*/ 38 h 91"/>
              <a:gd name="T68" fmla="*/ 20 w 76"/>
              <a:gd name="T69" fmla="*/ 39 h 91"/>
              <a:gd name="T70" fmla="*/ 5 w 76"/>
              <a:gd name="T71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6" h="91">
                <a:moveTo>
                  <a:pt x="52" y="91"/>
                </a:moveTo>
                <a:cubicBezTo>
                  <a:pt x="37" y="90"/>
                  <a:pt x="22" y="72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2" y="53"/>
                  <a:pt x="6" y="50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2" y="45"/>
                  <a:pt x="2" y="45"/>
                </a:cubicBezTo>
                <a:cubicBezTo>
                  <a:pt x="6" y="41"/>
                  <a:pt x="12" y="39"/>
                  <a:pt x="19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2" y="20"/>
                  <a:pt x="36" y="1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2" y="2"/>
                  <a:pt x="52" y="2"/>
                  <a:pt x="52" y="2"/>
                </a:cubicBezTo>
                <a:cubicBezTo>
                  <a:pt x="49" y="8"/>
                  <a:pt x="41" y="22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3"/>
                  <a:pt x="42" y="34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9" y="33"/>
                  <a:pt x="68" y="30"/>
                  <a:pt x="74" y="30"/>
                </a:cubicBezTo>
                <a:cubicBezTo>
                  <a:pt x="74" y="30"/>
                  <a:pt x="74" y="30"/>
                  <a:pt x="74" y="30"/>
                </a:cubicBezTo>
                <a:cubicBezTo>
                  <a:pt x="74" y="30"/>
                  <a:pt x="74" y="30"/>
                  <a:pt x="75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6"/>
                  <a:pt x="74" y="41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6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1"/>
                  <a:pt x="76" y="61"/>
                  <a:pt x="76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ubicBezTo>
                  <a:pt x="68" y="61"/>
                  <a:pt x="49" y="58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8"/>
                  <a:pt x="41" y="58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9"/>
                  <a:pt x="50" y="83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4" y="91"/>
                  <a:pt x="54" y="91"/>
                  <a:pt x="54" y="91"/>
                </a:cubicBezTo>
                <a:cubicBezTo>
                  <a:pt x="52" y="91"/>
                  <a:pt x="52" y="91"/>
                  <a:pt x="52" y="91"/>
                </a:cubicBezTo>
                <a:close/>
                <a:moveTo>
                  <a:pt x="20" y="53"/>
                </a:move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4" y="69"/>
                  <a:pt x="37" y="85"/>
                  <a:pt x="50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46" y="81"/>
                  <a:pt x="39" y="6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7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40" y="55"/>
                </a:cubicBezTo>
                <a:cubicBezTo>
                  <a:pt x="46" y="56"/>
                  <a:pt x="66" y="59"/>
                  <a:pt x="73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2" y="55"/>
                  <a:pt x="71" y="50"/>
                  <a:pt x="71" y="46"/>
                </a:cubicBezTo>
                <a:cubicBezTo>
                  <a:pt x="71" y="46"/>
                  <a:pt x="71" y="46"/>
                  <a:pt x="71" y="46"/>
                </a:cubicBezTo>
                <a:cubicBezTo>
                  <a:pt x="71" y="41"/>
                  <a:pt x="72" y="37"/>
                  <a:pt x="73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66" y="33"/>
                  <a:pt x="47" y="36"/>
                  <a:pt x="41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3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22"/>
                  <a:pt x="45" y="10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36" y="5"/>
                  <a:pt x="23" y="23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39"/>
                  <a:pt x="21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14" y="41"/>
                  <a:pt x="9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9" y="49"/>
                  <a:pt x="14" y="51"/>
                  <a:pt x="20" y="5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51092" y="787985"/>
            <a:ext cx="1044643" cy="1027641"/>
            <a:chOff x="1151092" y="787985"/>
            <a:chExt cx="1044643" cy="1027641"/>
          </a:xfrm>
        </p:grpSpPr>
        <p:sp>
          <p:nvSpPr>
            <p:cNvPr id="29" name="Freeform 90"/>
            <p:cNvSpPr>
              <a:spLocks noEditPoints="1"/>
            </p:cNvSpPr>
            <p:nvPr/>
          </p:nvSpPr>
          <p:spPr bwMode="auto">
            <a:xfrm>
              <a:off x="1151092" y="787985"/>
              <a:ext cx="1044643" cy="1027641"/>
            </a:xfrm>
            <a:custGeom>
              <a:avLst/>
              <a:gdLst>
                <a:gd name="T0" fmla="*/ 203 w 234"/>
                <a:gd name="T1" fmla="*/ 32 h 230"/>
                <a:gd name="T2" fmla="*/ 60 w 234"/>
                <a:gd name="T3" fmla="*/ 208 h 230"/>
                <a:gd name="T4" fmla="*/ 125 w 234"/>
                <a:gd name="T5" fmla="*/ 8 h 230"/>
                <a:gd name="T6" fmla="*/ 148 w 234"/>
                <a:gd name="T7" fmla="*/ 14 h 230"/>
                <a:gd name="T8" fmla="*/ 168 w 234"/>
                <a:gd name="T9" fmla="*/ 15 h 230"/>
                <a:gd name="T10" fmla="*/ 157 w 234"/>
                <a:gd name="T11" fmla="*/ 18 h 230"/>
                <a:gd name="T12" fmla="*/ 140 w 234"/>
                <a:gd name="T13" fmla="*/ 19 h 230"/>
                <a:gd name="T14" fmla="*/ 119 w 234"/>
                <a:gd name="T15" fmla="*/ 20 h 230"/>
                <a:gd name="T16" fmla="*/ 101 w 234"/>
                <a:gd name="T17" fmla="*/ 20 h 230"/>
                <a:gd name="T18" fmla="*/ 180 w 234"/>
                <a:gd name="T19" fmla="*/ 25 h 230"/>
                <a:gd name="T20" fmla="*/ 191 w 234"/>
                <a:gd name="T21" fmla="*/ 113 h 230"/>
                <a:gd name="T22" fmla="*/ 189 w 234"/>
                <a:gd name="T23" fmla="*/ 25 h 230"/>
                <a:gd name="T24" fmla="*/ 185 w 234"/>
                <a:gd name="T25" fmla="*/ 25 h 230"/>
                <a:gd name="T26" fmla="*/ 188 w 234"/>
                <a:gd name="T27" fmla="*/ 28 h 230"/>
                <a:gd name="T28" fmla="*/ 175 w 234"/>
                <a:gd name="T29" fmla="*/ 32 h 230"/>
                <a:gd name="T30" fmla="*/ 40 w 234"/>
                <a:gd name="T31" fmla="*/ 41 h 230"/>
                <a:gd name="T32" fmla="*/ 54 w 234"/>
                <a:gd name="T33" fmla="*/ 43 h 230"/>
                <a:gd name="T34" fmla="*/ 197 w 234"/>
                <a:gd name="T35" fmla="*/ 43 h 230"/>
                <a:gd name="T36" fmla="*/ 39 w 234"/>
                <a:gd name="T37" fmla="*/ 47 h 230"/>
                <a:gd name="T38" fmla="*/ 204 w 234"/>
                <a:gd name="T39" fmla="*/ 54 h 230"/>
                <a:gd name="T40" fmla="*/ 22 w 234"/>
                <a:gd name="T41" fmla="*/ 57 h 230"/>
                <a:gd name="T42" fmla="*/ 222 w 234"/>
                <a:gd name="T43" fmla="*/ 68 h 230"/>
                <a:gd name="T44" fmla="*/ 21 w 234"/>
                <a:gd name="T45" fmla="*/ 69 h 230"/>
                <a:gd name="T46" fmla="*/ 223 w 234"/>
                <a:gd name="T47" fmla="*/ 84 h 230"/>
                <a:gd name="T48" fmla="*/ 10 w 234"/>
                <a:gd name="T49" fmla="*/ 94 h 230"/>
                <a:gd name="T50" fmla="*/ 18 w 234"/>
                <a:gd name="T51" fmla="*/ 87 h 230"/>
                <a:gd name="T52" fmla="*/ 213 w 234"/>
                <a:gd name="T53" fmla="*/ 101 h 230"/>
                <a:gd name="T54" fmla="*/ 229 w 234"/>
                <a:gd name="T55" fmla="*/ 93 h 230"/>
                <a:gd name="T56" fmla="*/ 4 w 234"/>
                <a:gd name="T57" fmla="*/ 100 h 230"/>
                <a:gd name="T58" fmla="*/ 207 w 234"/>
                <a:gd name="T59" fmla="*/ 106 h 230"/>
                <a:gd name="T60" fmla="*/ 10 w 234"/>
                <a:gd name="T61" fmla="*/ 127 h 230"/>
                <a:gd name="T62" fmla="*/ 21 w 234"/>
                <a:gd name="T63" fmla="*/ 107 h 230"/>
                <a:gd name="T64" fmla="*/ 215 w 234"/>
                <a:gd name="T65" fmla="*/ 118 h 230"/>
                <a:gd name="T66" fmla="*/ 222 w 234"/>
                <a:gd name="T67" fmla="*/ 116 h 230"/>
                <a:gd name="T68" fmla="*/ 192 w 234"/>
                <a:gd name="T69" fmla="*/ 125 h 230"/>
                <a:gd name="T70" fmla="*/ 207 w 234"/>
                <a:gd name="T71" fmla="*/ 122 h 230"/>
                <a:gd name="T72" fmla="*/ 186 w 234"/>
                <a:gd name="T73" fmla="*/ 128 h 230"/>
                <a:gd name="T74" fmla="*/ 33 w 234"/>
                <a:gd name="T75" fmla="*/ 140 h 230"/>
                <a:gd name="T76" fmla="*/ 185 w 234"/>
                <a:gd name="T77" fmla="*/ 133 h 230"/>
                <a:gd name="T78" fmla="*/ 46 w 234"/>
                <a:gd name="T79" fmla="*/ 136 h 230"/>
                <a:gd name="T80" fmla="*/ 177 w 234"/>
                <a:gd name="T81" fmla="*/ 138 h 230"/>
                <a:gd name="T82" fmla="*/ 123 w 234"/>
                <a:gd name="T83" fmla="*/ 142 h 230"/>
                <a:gd name="T84" fmla="*/ 30 w 234"/>
                <a:gd name="T85" fmla="*/ 141 h 230"/>
                <a:gd name="T86" fmla="*/ 57 w 234"/>
                <a:gd name="T87" fmla="*/ 143 h 230"/>
                <a:gd name="T88" fmla="*/ 167 w 234"/>
                <a:gd name="T89" fmla="*/ 145 h 230"/>
                <a:gd name="T90" fmla="*/ 134 w 234"/>
                <a:gd name="T91" fmla="*/ 149 h 230"/>
                <a:gd name="T92" fmla="*/ 68 w 234"/>
                <a:gd name="T93" fmla="*/ 147 h 230"/>
                <a:gd name="T94" fmla="*/ 88 w 234"/>
                <a:gd name="T95" fmla="*/ 149 h 230"/>
                <a:gd name="T96" fmla="*/ 57 w 234"/>
                <a:gd name="T97" fmla="*/ 150 h 230"/>
                <a:gd name="T98" fmla="*/ 134 w 234"/>
                <a:gd name="T99" fmla="*/ 151 h 230"/>
                <a:gd name="T100" fmla="*/ 93 w 234"/>
                <a:gd name="T101" fmla="*/ 153 h 230"/>
                <a:gd name="T102" fmla="*/ 142 w 234"/>
                <a:gd name="T103" fmla="*/ 154 h 230"/>
                <a:gd name="T104" fmla="*/ 89 w 234"/>
                <a:gd name="T105" fmla="*/ 156 h 230"/>
                <a:gd name="T106" fmla="*/ 56 w 234"/>
                <a:gd name="T107" fmla="*/ 193 h 230"/>
                <a:gd name="T108" fmla="*/ 67 w 234"/>
                <a:gd name="T109" fmla="*/ 166 h 230"/>
                <a:gd name="T110" fmla="*/ 62 w 234"/>
                <a:gd name="T111" fmla="*/ 182 h 230"/>
                <a:gd name="T112" fmla="*/ 73 w 234"/>
                <a:gd name="T113" fmla="*/ 19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230">
                  <a:moveTo>
                    <a:pt x="35" y="154"/>
                  </a:moveTo>
                  <a:cubicBezTo>
                    <a:pt x="28" y="151"/>
                    <a:pt x="26" y="149"/>
                    <a:pt x="20" y="145"/>
                  </a:cubicBezTo>
                  <a:cubicBezTo>
                    <a:pt x="9" y="136"/>
                    <a:pt x="0" y="119"/>
                    <a:pt x="1" y="98"/>
                  </a:cubicBezTo>
                  <a:cubicBezTo>
                    <a:pt x="3" y="78"/>
                    <a:pt x="13" y="62"/>
                    <a:pt x="24" y="50"/>
                  </a:cubicBezTo>
                  <a:cubicBezTo>
                    <a:pt x="35" y="37"/>
                    <a:pt x="46" y="29"/>
                    <a:pt x="62" y="22"/>
                  </a:cubicBezTo>
                  <a:cubicBezTo>
                    <a:pt x="69" y="18"/>
                    <a:pt x="77" y="14"/>
                    <a:pt x="84" y="11"/>
                  </a:cubicBezTo>
                  <a:cubicBezTo>
                    <a:pt x="107" y="4"/>
                    <a:pt x="138" y="0"/>
                    <a:pt x="162" y="8"/>
                  </a:cubicBezTo>
                  <a:cubicBezTo>
                    <a:pt x="171" y="11"/>
                    <a:pt x="177" y="14"/>
                    <a:pt x="184" y="18"/>
                  </a:cubicBezTo>
                  <a:cubicBezTo>
                    <a:pt x="191" y="23"/>
                    <a:pt x="198" y="26"/>
                    <a:pt x="203" y="32"/>
                  </a:cubicBezTo>
                  <a:cubicBezTo>
                    <a:pt x="209" y="37"/>
                    <a:pt x="214" y="42"/>
                    <a:pt x="218" y="49"/>
                  </a:cubicBezTo>
                  <a:cubicBezTo>
                    <a:pt x="225" y="59"/>
                    <a:pt x="232" y="72"/>
                    <a:pt x="233" y="87"/>
                  </a:cubicBezTo>
                  <a:cubicBezTo>
                    <a:pt x="234" y="105"/>
                    <a:pt x="225" y="119"/>
                    <a:pt x="215" y="129"/>
                  </a:cubicBezTo>
                  <a:cubicBezTo>
                    <a:pt x="210" y="133"/>
                    <a:pt x="203" y="137"/>
                    <a:pt x="196" y="141"/>
                  </a:cubicBezTo>
                  <a:cubicBezTo>
                    <a:pt x="165" y="156"/>
                    <a:pt x="131" y="164"/>
                    <a:pt x="91" y="162"/>
                  </a:cubicBezTo>
                  <a:cubicBezTo>
                    <a:pt x="79" y="173"/>
                    <a:pt x="71" y="198"/>
                    <a:pt x="77" y="219"/>
                  </a:cubicBezTo>
                  <a:cubicBezTo>
                    <a:pt x="78" y="223"/>
                    <a:pt x="82" y="226"/>
                    <a:pt x="81" y="230"/>
                  </a:cubicBezTo>
                  <a:cubicBezTo>
                    <a:pt x="77" y="229"/>
                    <a:pt x="73" y="225"/>
                    <a:pt x="69" y="221"/>
                  </a:cubicBezTo>
                  <a:cubicBezTo>
                    <a:pt x="66" y="217"/>
                    <a:pt x="62" y="213"/>
                    <a:pt x="60" y="208"/>
                  </a:cubicBezTo>
                  <a:cubicBezTo>
                    <a:pt x="52" y="196"/>
                    <a:pt x="46" y="176"/>
                    <a:pt x="49" y="159"/>
                  </a:cubicBezTo>
                  <a:cubicBezTo>
                    <a:pt x="42" y="159"/>
                    <a:pt x="39" y="157"/>
                    <a:pt x="35" y="154"/>
                  </a:cubicBezTo>
                  <a:close/>
                  <a:moveTo>
                    <a:pt x="139" y="6"/>
                  </a:moveTo>
                  <a:cubicBezTo>
                    <a:pt x="138" y="8"/>
                    <a:pt x="145" y="9"/>
                    <a:pt x="148" y="8"/>
                  </a:cubicBezTo>
                  <a:cubicBezTo>
                    <a:pt x="145" y="7"/>
                    <a:pt x="141" y="8"/>
                    <a:pt x="139" y="6"/>
                  </a:cubicBezTo>
                  <a:close/>
                  <a:moveTo>
                    <a:pt x="84" y="14"/>
                  </a:moveTo>
                  <a:cubicBezTo>
                    <a:pt x="96" y="13"/>
                    <a:pt x="110" y="8"/>
                    <a:pt x="122" y="8"/>
                  </a:cubicBezTo>
                  <a:cubicBezTo>
                    <a:pt x="111" y="5"/>
                    <a:pt x="95" y="11"/>
                    <a:pt x="84" y="14"/>
                  </a:cubicBezTo>
                  <a:close/>
                  <a:moveTo>
                    <a:pt x="125" y="8"/>
                  </a:moveTo>
                  <a:cubicBezTo>
                    <a:pt x="126" y="9"/>
                    <a:pt x="133" y="9"/>
                    <a:pt x="133" y="8"/>
                  </a:cubicBezTo>
                  <a:cubicBezTo>
                    <a:pt x="131" y="7"/>
                    <a:pt x="128" y="8"/>
                    <a:pt x="125" y="8"/>
                  </a:cubicBezTo>
                  <a:close/>
                  <a:moveTo>
                    <a:pt x="146" y="11"/>
                  </a:moveTo>
                  <a:cubicBezTo>
                    <a:pt x="146" y="13"/>
                    <a:pt x="149" y="11"/>
                    <a:pt x="151" y="11"/>
                  </a:cubicBezTo>
                  <a:cubicBezTo>
                    <a:pt x="150" y="11"/>
                    <a:pt x="147" y="10"/>
                    <a:pt x="146" y="11"/>
                  </a:cubicBezTo>
                  <a:close/>
                  <a:moveTo>
                    <a:pt x="122" y="13"/>
                  </a:moveTo>
                  <a:cubicBezTo>
                    <a:pt x="120" y="13"/>
                    <a:pt x="119" y="12"/>
                    <a:pt x="119" y="14"/>
                  </a:cubicBezTo>
                  <a:cubicBezTo>
                    <a:pt x="119" y="13"/>
                    <a:pt x="122" y="14"/>
                    <a:pt x="122" y="13"/>
                  </a:cubicBezTo>
                  <a:close/>
                  <a:moveTo>
                    <a:pt x="148" y="14"/>
                  </a:moveTo>
                  <a:cubicBezTo>
                    <a:pt x="147" y="13"/>
                    <a:pt x="144" y="14"/>
                    <a:pt x="143" y="14"/>
                  </a:cubicBezTo>
                  <a:cubicBezTo>
                    <a:pt x="144" y="16"/>
                    <a:pt x="147" y="15"/>
                    <a:pt x="148" y="14"/>
                  </a:cubicBezTo>
                  <a:close/>
                  <a:moveTo>
                    <a:pt x="131" y="15"/>
                  </a:moveTo>
                  <a:cubicBezTo>
                    <a:pt x="127" y="16"/>
                    <a:pt x="123" y="14"/>
                    <a:pt x="120" y="18"/>
                  </a:cubicBezTo>
                  <a:cubicBezTo>
                    <a:pt x="123" y="16"/>
                    <a:pt x="129" y="17"/>
                    <a:pt x="131" y="15"/>
                  </a:cubicBezTo>
                  <a:close/>
                  <a:moveTo>
                    <a:pt x="168" y="15"/>
                  </a:moveTo>
                  <a:cubicBezTo>
                    <a:pt x="167" y="15"/>
                    <a:pt x="168" y="17"/>
                    <a:pt x="167" y="18"/>
                  </a:cubicBezTo>
                  <a:cubicBezTo>
                    <a:pt x="168" y="19"/>
                    <a:pt x="171" y="19"/>
                    <a:pt x="171" y="18"/>
                  </a:cubicBezTo>
                  <a:cubicBezTo>
                    <a:pt x="171" y="16"/>
                    <a:pt x="169" y="16"/>
                    <a:pt x="168" y="15"/>
                  </a:cubicBezTo>
                  <a:close/>
                  <a:moveTo>
                    <a:pt x="98" y="18"/>
                  </a:moveTo>
                  <a:cubicBezTo>
                    <a:pt x="99" y="18"/>
                    <a:pt x="100" y="17"/>
                    <a:pt x="102" y="17"/>
                  </a:cubicBezTo>
                  <a:cubicBezTo>
                    <a:pt x="101" y="16"/>
                    <a:pt x="98" y="15"/>
                    <a:pt x="98" y="18"/>
                  </a:cubicBezTo>
                  <a:close/>
                  <a:moveTo>
                    <a:pt x="75" y="22"/>
                  </a:moveTo>
                  <a:cubicBezTo>
                    <a:pt x="75" y="22"/>
                    <a:pt x="76" y="22"/>
                    <a:pt x="76" y="23"/>
                  </a:cubicBezTo>
                  <a:cubicBezTo>
                    <a:pt x="79" y="22"/>
                    <a:pt x="83" y="21"/>
                    <a:pt x="84" y="18"/>
                  </a:cubicBezTo>
                  <a:cubicBezTo>
                    <a:pt x="81" y="17"/>
                    <a:pt x="78" y="20"/>
                    <a:pt x="75" y="22"/>
                  </a:cubicBezTo>
                  <a:close/>
                  <a:moveTo>
                    <a:pt x="160" y="18"/>
                  </a:moveTo>
                  <a:cubicBezTo>
                    <a:pt x="159" y="18"/>
                    <a:pt x="158" y="18"/>
                    <a:pt x="157" y="18"/>
                  </a:cubicBezTo>
                  <a:cubicBezTo>
                    <a:pt x="157" y="20"/>
                    <a:pt x="160" y="19"/>
                    <a:pt x="160" y="18"/>
                  </a:cubicBezTo>
                  <a:close/>
                  <a:moveTo>
                    <a:pt x="117" y="18"/>
                  </a:moveTo>
                  <a:cubicBezTo>
                    <a:pt x="116" y="17"/>
                    <a:pt x="113" y="18"/>
                    <a:pt x="114" y="20"/>
                  </a:cubicBezTo>
                  <a:cubicBezTo>
                    <a:pt x="115" y="20"/>
                    <a:pt x="115" y="19"/>
                    <a:pt x="117" y="18"/>
                  </a:cubicBezTo>
                  <a:close/>
                  <a:moveTo>
                    <a:pt x="172" y="20"/>
                  </a:moveTo>
                  <a:cubicBezTo>
                    <a:pt x="173" y="20"/>
                    <a:pt x="173" y="21"/>
                    <a:pt x="174" y="20"/>
                  </a:cubicBezTo>
                  <a:cubicBezTo>
                    <a:pt x="175" y="20"/>
                    <a:pt x="175" y="20"/>
                    <a:pt x="175" y="19"/>
                  </a:cubicBezTo>
                  <a:cubicBezTo>
                    <a:pt x="174" y="19"/>
                    <a:pt x="172" y="19"/>
                    <a:pt x="172" y="20"/>
                  </a:cubicBezTo>
                  <a:close/>
                  <a:moveTo>
                    <a:pt x="140" y="19"/>
                  </a:moveTo>
                  <a:cubicBezTo>
                    <a:pt x="141" y="20"/>
                    <a:pt x="143" y="20"/>
                    <a:pt x="144" y="21"/>
                  </a:cubicBezTo>
                  <a:cubicBezTo>
                    <a:pt x="145" y="20"/>
                    <a:pt x="141" y="19"/>
                    <a:pt x="140" y="19"/>
                  </a:cubicBezTo>
                  <a:close/>
                  <a:moveTo>
                    <a:pt x="86" y="20"/>
                  </a:moveTo>
                  <a:cubicBezTo>
                    <a:pt x="87" y="21"/>
                    <a:pt x="89" y="20"/>
                    <a:pt x="91" y="20"/>
                  </a:cubicBezTo>
                  <a:cubicBezTo>
                    <a:pt x="89" y="18"/>
                    <a:pt x="87" y="20"/>
                    <a:pt x="86" y="20"/>
                  </a:cubicBezTo>
                  <a:close/>
                  <a:moveTo>
                    <a:pt x="74" y="20"/>
                  </a:moveTo>
                  <a:cubicBezTo>
                    <a:pt x="72" y="19"/>
                    <a:pt x="70" y="21"/>
                    <a:pt x="68" y="22"/>
                  </a:cubicBezTo>
                  <a:cubicBezTo>
                    <a:pt x="70" y="22"/>
                    <a:pt x="73" y="21"/>
                    <a:pt x="74" y="20"/>
                  </a:cubicBezTo>
                  <a:close/>
                  <a:moveTo>
                    <a:pt x="119" y="20"/>
                  </a:moveTo>
                  <a:cubicBezTo>
                    <a:pt x="119" y="22"/>
                    <a:pt x="123" y="21"/>
                    <a:pt x="125" y="21"/>
                  </a:cubicBezTo>
                  <a:cubicBezTo>
                    <a:pt x="124" y="20"/>
                    <a:pt x="122" y="20"/>
                    <a:pt x="119" y="20"/>
                  </a:cubicBezTo>
                  <a:close/>
                  <a:moveTo>
                    <a:pt x="136" y="22"/>
                  </a:moveTo>
                  <a:cubicBezTo>
                    <a:pt x="139" y="22"/>
                    <a:pt x="139" y="22"/>
                    <a:pt x="141" y="22"/>
                  </a:cubicBezTo>
                  <a:cubicBezTo>
                    <a:pt x="141" y="21"/>
                    <a:pt x="136" y="19"/>
                    <a:pt x="136" y="22"/>
                  </a:cubicBezTo>
                  <a:close/>
                  <a:moveTo>
                    <a:pt x="101" y="20"/>
                  </a:moveTo>
                  <a:cubicBezTo>
                    <a:pt x="98" y="22"/>
                    <a:pt x="95" y="22"/>
                    <a:pt x="93" y="25"/>
                  </a:cubicBezTo>
                  <a:cubicBezTo>
                    <a:pt x="96" y="24"/>
                    <a:pt x="99" y="23"/>
                    <a:pt x="102" y="22"/>
                  </a:cubicBezTo>
                  <a:cubicBezTo>
                    <a:pt x="102" y="21"/>
                    <a:pt x="101" y="22"/>
                    <a:pt x="101" y="20"/>
                  </a:cubicBezTo>
                  <a:close/>
                  <a:moveTo>
                    <a:pt x="95" y="21"/>
                  </a:moveTo>
                  <a:cubicBezTo>
                    <a:pt x="94" y="20"/>
                    <a:pt x="91" y="21"/>
                    <a:pt x="90" y="23"/>
                  </a:cubicBezTo>
                  <a:cubicBezTo>
                    <a:pt x="92" y="22"/>
                    <a:pt x="94" y="21"/>
                    <a:pt x="95" y="21"/>
                  </a:cubicBezTo>
                  <a:close/>
                  <a:moveTo>
                    <a:pt x="183" y="21"/>
                  </a:moveTo>
                  <a:cubicBezTo>
                    <a:pt x="183" y="21"/>
                    <a:pt x="183" y="22"/>
                    <a:pt x="183" y="22"/>
                  </a:cubicBezTo>
                  <a:cubicBezTo>
                    <a:pt x="183" y="23"/>
                    <a:pt x="185" y="22"/>
                    <a:pt x="185" y="23"/>
                  </a:cubicBezTo>
                  <a:cubicBezTo>
                    <a:pt x="186" y="22"/>
                    <a:pt x="184" y="21"/>
                    <a:pt x="183" y="21"/>
                  </a:cubicBezTo>
                  <a:close/>
                  <a:moveTo>
                    <a:pt x="177" y="23"/>
                  </a:moveTo>
                  <a:cubicBezTo>
                    <a:pt x="178" y="23"/>
                    <a:pt x="178" y="25"/>
                    <a:pt x="180" y="25"/>
                  </a:cubicBezTo>
                  <a:cubicBezTo>
                    <a:pt x="180" y="23"/>
                    <a:pt x="178" y="22"/>
                    <a:pt x="177" y="23"/>
                  </a:cubicBezTo>
                  <a:close/>
                  <a:moveTo>
                    <a:pt x="52" y="48"/>
                  </a:moveTo>
                  <a:cubicBezTo>
                    <a:pt x="48" y="54"/>
                    <a:pt x="43" y="59"/>
                    <a:pt x="36" y="62"/>
                  </a:cubicBezTo>
                  <a:cubicBezTo>
                    <a:pt x="29" y="73"/>
                    <a:pt x="21" y="81"/>
                    <a:pt x="22" y="100"/>
                  </a:cubicBezTo>
                  <a:cubicBezTo>
                    <a:pt x="24" y="119"/>
                    <a:pt x="36" y="130"/>
                    <a:pt x="52" y="136"/>
                  </a:cubicBezTo>
                  <a:cubicBezTo>
                    <a:pt x="75" y="144"/>
                    <a:pt x="100" y="143"/>
                    <a:pt x="125" y="140"/>
                  </a:cubicBezTo>
                  <a:cubicBezTo>
                    <a:pt x="137" y="138"/>
                    <a:pt x="148" y="135"/>
                    <a:pt x="159" y="131"/>
                  </a:cubicBezTo>
                  <a:cubicBezTo>
                    <a:pt x="171" y="128"/>
                    <a:pt x="181" y="123"/>
                    <a:pt x="188" y="117"/>
                  </a:cubicBezTo>
                  <a:cubicBezTo>
                    <a:pt x="189" y="116"/>
                    <a:pt x="190" y="114"/>
                    <a:pt x="191" y="113"/>
                  </a:cubicBezTo>
                  <a:cubicBezTo>
                    <a:pt x="194" y="111"/>
                    <a:pt x="197" y="110"/>
                    <a:pt x="200" y="108"/>
                  </a:cubicBezTo>
                  <a:cubicBezTo>
                    <a:pt x="207" y="101"/>
                    <a:pt x="211" y="92"/>
                    <a:pt x="212" y="81"/>
                  </a:cubicBezTo>
                  <a:cubicBezTo>
                    <a:pt x="212" y="72"/>
                    <a:pt x="207" y="62"/>
                    <a:pt x="203" y="56"/>
                  </a:cubicBezTo>
                  <a:cubicBezTo>
                    <a:pt x="198" y="50"/>
                    <a:pt x="190" y="44"/>
                    <a:pt x="182" y="39"/>
                  </a:cubicBezTo>
                  <a:cubicBezTo>
                    <a:pt x="174" y="34"/>
                    <a:pt x="164" y="29"/>
                    <a:pt x="155" y="27"/>
                  </a:cubicBezTo>
                  <a:cubicBezTo>
                    <a:pt x="146" y="25"/>
                    <a:pt x="136" y="24"/>
                    <a:pt x="128" y="24"/>
                  </a:cubicBezTo>
                  <a:cubicBezTo>
                    <a:pt x="94" y="22"/>
                    <a:pt x="72" y="34"/>
                    <a:pt x="52" y="48"/>
                  </a:cubicBezTo>
                  <a:close/>
                  <a:moveTo>
                    <a:pt x="188" y="24"/>
                  </a:moveTo>
                  <a:cubicBezTo>
                    <a:pt x="187" y="25"/>
                    <a:pt x="188" y="25"/>
                    <a:pt x="189" y="25"/>
                  </a:cubicBezTo>
                  <a:cubicBezTo>
                    <a:pt x="189" y="24"/>
                    <a:pt x="189" y="24"/>
                    <a:pt x="188" y="24"/>
                  </a:cubicBezTo>
                  <a:close/>
                  <a:moveTo>
                    <a:pt x="64" y="25"/>
                  </a:moveTo>
                  <a:cubicBezTo>
                    <a:pt x="63" y="24"/>
                    <a:pt x="60" y="26"/>
                    <a:pt x="61" y="27"/>
                  </a:cubicBezTo>
                  <a:cubicBezTo>
                    <a:pt x="63" y="27"/>
                    <a:pt x="63" y="28"/>
                    <a:pt x="65" y="28"/>
                  </a:cubicBezTo>
                  <a:cubicBezTo>
                    <a:pt x="65" y="28"/>
                    <a:pt x="65" y="28"/>
                    <a:pt x="65" y="27"/>
                  </a:cubicBezTo>
                  <a:cubicBezTo>
                    <a:pt x="65" y="26"/>
                    <a:pt x="62" y="26"/>
                    <a:pt x="64" y="25"/>
                  </a:cubicBezTo>
                  <a:close/>
                  <a:moveTo>
                    <a:pt x="184" y="25"/>
                  </a:moveTo>
                  <a:cubicBezTo>
                    <a:pt x="183" y="26"/>
                    <a:pt x="184" y="26"/>
                    <a:pt x="184" y="27"/>
                  </a:cubicBezTo>
                  <a:cubicBezTo>
                    <a:pt x="185" y="27"/>
                    <a:pt x="185" y="26"/>
                    <a:pt x="185" y="25"/>
                  </a:cubicBezTo>
                  <a:cubicBezTo>
                    <a:pt x="185" y="25"/>
                    <a:pt x="185" y="24"/>
                    <a:pt x="184" y="25"/>
                  </a:cubicBezTo>
                  <a:close/>
                  <a:moveTo>
                    <a:pt x="90" y="25"/>
                  </a:moveTo>
                  <a:cubicBezTo>
                    <a:pt x="90" y="25"/>
                    <a:pt x="86" y="26"/>
                    <a:pt x="86" y="26"/>
                  </a:cubicBezTo>
                  <a:cubicBezTo>
                    <a:pt x="87" y="27"/>
                    <a:pt x="88" y="25"/>
                    <a:pt x="90" y="25"/>
                  </a:cubicBezTo>
                  <a:close/>
                  <a:moveTo>
                    <a:pt x="79" y="26"/>
                  </a:moveTo>
                  <a:cubicBezTo>
                    <a:pt x="77" y="26"/>
                    <a:pt x="76" y="27"/>
                    <a:pt x="74" y="28"/>
                  </a:cubicBezTo>
                  <a:cubicBezTo>
                    <a:pt x="75" y="28"/>
                    <a:pt x="78" y="27"/>
                    <a:pt x="79" y="26"/>
                  </a:cubicBezTo>
                  <a:close/>
                  <a:moveTo>
                    <a:pt x="191" y="27"/>
                  </a:moveTo>
                  <a:cubicBezTo>
                    <a:pt x="189" y="27"/>
                    <a:pt x="189" y="28"/>
                    <a:pt x="188" y="28"/>
                  </a:cubicBezTo>
                  <a:cubicBezTo>
                    <a:pt x="188" y="30"/>
                    <a:pt x="189" y="30"/>
                    <a:pt x="191" y="30"/>
                  </a:cubicBezTo>
                  <a:cubicBezTo>
                    <a:pt x="191" y="29"/>
                    <a:pt x="191" y="28"/>
                    <a:pt x="191" y="27"/>
                  </a:cubicBezTo>
                  <a:close/>
                  <a:moveTo>
                    <a:pt x="56" y="29"/>
                  </a:moveTo>
                  <a:cubicBezTo>
                    <a:pt x="54" y="28"/>
                    <a:pt x="50" y="29"/>
                    <a:pt x="50" y="32"/>
                  </a:cubicBezTo>
                  <a:cubicBezTo>
                    <a:pt x="53" y="31"/>
                    <a:pt x="54" y="30"/>
                    <a:pt x="56" y="29"/>
                  </a:cubicBezTo>
                  <a:close/>
                  <a:moveTo>
                    <a:pt x="78" y="29"/>
                  </a:moveTo>
                  <a:cubicBezTo>
                    <a:pt x="73" y="31"/>
                    <a:pt x="61" y="33"/>
                    <a:pt x="60" y="38"/>
                  </a:cubicBezTo>
                  <a:cubicBezTo>
                    <a:pt x="67" y="36"/>
                    <a:pt x="72" y="32"/>
                    <a:pt x="78" y="29"/>
                  </a:cubicBezTo>
                  <a:close/>
                  <a:moveTo>
                    <a:pt x="175" y="32"/>
                  </a:moveTo>
                  <a:cubicBezTo>
                    <a:pt x="175" y="33"/>
                    <a:pt x="177" y="33"/>
                    <a:pt x="178" y="34"/>
                  </a:cubicBezTo>
                  <a:cubicBezTo>
                    <a:pt x="178" y="33"/>
                    <a:pt x="176" y="32"/>
                    <a:pt x="175" y="32"/>
                  </a:cubicBezTo>
                  <a:close/>
                  <a:moveTo>
                    <a:pt x="54" y="32"/>
                  </a:moveTo>
                  <a:cubicBezTo>
                    <a:pt x="52" y="33"/>
                    <a:pt x="50" y="35"/>
                    <a:pt x="49" y="38"/>
                  </a:cubicBezTo>
                  <a:cubicBezTo>
                    <a:pt x="52" y="37"/>
                    <a:pt x="54" y="35"/>
                    <a:pt x="54" y="32"/>
                  </a:cubicBezTo>
                  <a:close/>
                  <a:moveTo>
                    <a:pt x="44" y="35"/>
                  </a:moveTo>
                  <a:cubicBezTo>
                    <a:pt x="37" y="38"/>
                    <a:pt x="31" y="46"/>
                    <a:pt x="26" y="52"/>
                  </a:cubicBezTo>
                  <a:cubicBezTo>
                    <a:pt x="28" y="52"/>
                    <a:pt x="29" y="48"/>
                    <a:pt x="32" y="46"/>
                  </a:cubicBezTo>
                  <a:cubicBezTo>
                    <a:pt x="34" y="44"/>
                    <a:pt x="37" y="42"/>
                    <a:pt x="40" y="41"/>
                  </a:cubicBezTo>
                  <a:cubicBezTo>
                    <a:pt x="41" y="39"/>
                    <a:pt x="43" y="37"/>
                    <a:pt x="44" y="35"/>
                  </a:cubicBezTo>
                  <a:close/>
                  <a:moveTo>
                    <a:pt x="47" y="39"/>
                  </a:moveTo>
                  <a:cubicBezTo>
                    <a:pt x="45" y="40"/>
                    <a:pt x="44" y="42"/>
                    <a:pt x="43" y="44"/>
                  </a:cubicBezTo>
                  <a:cubicBezTo>
                    <a:pt x="45" y="43"/>
                    <a:pt x="46" y="41"/>
                    <a:pt x="47" y="39"/>
                  </a:cubicBezTo>
                  <a:close/>
                  <a:moveTo>
                    <a:pt x="190" y="40"/>
                  </a:moveTo>
                  <a:cubicBezTo>
                    <a:pt x="189" y="42"/>
                    <a:pt x="191" y="41"/>
                    <a:pt x="191" y="42"/>
                  </a:cubicBezTo>
                  <a:cubicBezTo>
                    <a:pt x="192" y="42"/>
                    <a:pt x="191" y="40"/>
                    <a:pt x="190" y="40"/>
                  </a:cubicBezTo>
                  <a:close/>
                  <a:moveTo>
                    <a:pt x="57" y="41"/>
                  </a:moveTo>
                  <a:cubicBezTo>
                    <a:pt x="55" y="41"/>
                    <a:pt x="55" y="43"/>
                    <a:pt x="54" y="43"/>
                  </a:cubicBezTo>
                  <a:cubicBezTo>
                    <a:pt x="54" y="44"/>
                    <a:pt x="57" y="42"/>
                    <a:pt x="57" y="41"/>
                  </a:cubicBezTo>
                  <a:close/>
                  <a:moveTo>
                    <a:pt x="207" y="43"/>
                  </a:moveTo>
                  <a:cubicBezTo>
                    <a:pt x="206" y="43"/>
                    <a:pt x="206" y="46"/>
                    <a:pt x="206" y="46"/>
                  </a:cubicBezTo>
                  <a:cubicBezTo>
                    <a:pt x="207" y="46"/>
                    <a:pt x="207" y="44"/>
                    <a:pt x="207" y="43"/>
                  </a:cubicBezTo>
                  <a:close/>
                  <a:moveTo>
                    <a:pt x="194" y="43"/>
                  </a:moveTo>
                  <a:cubicBezTo>
                    <a:pt x="196" y="46"/>
                    <a:pt x="198" y="48"/>
                    <a:pt x="201" y="50"/>
                  </a:cubicBezTo>
                  <a:cubicBezTo>
                    <a:pt x="200" y="48"/>
                    <a:pt x="201" y="48"/>
                    <a:pt x="200" y="46"/>
                  </a:cubicBezTo>
                  <a:cubicBezTo>
                    <a:pt x="200" y="46"/>
                    <a:pt x="198" y="47"/>
                    <a:pt x="197" y="46"/>
                  </a:cubicBezTo>
                  <a:cubicBezTo>
                    <a:pt x="197" y="45"/>
                    <a:pt x="198" y="45"/>
                    <a:pt x="197" y="43"/>
                  </a:cubicBezTo>
                  <a:cubicBezTo>
                    <a:pt x="197" y="43"/>
                    <a:pt x="195" y="43"/>
                    <a:pt x="194" y="43"/>
                  </a:cubicBezTo>
                  <a:close/>
                  <a:moveTo>
                    <a:pt x="212" y="45"/>
                  </a:moveTo>
                  <a:cubicBezTo>
                    <a:pt x="211" y="47"/>
                    <a:pt x="212" y="47"/>
                    <a:pt x="212" y="48"/>
                  </a:cubicBezTo>
                  <a:cubicBezTo>
                    <a:pt x="213" y="49"/>
                    <a:pt x="215" y="48"/>
                    <a:pt x="215" y="50"/>
                  </a:cubicBezTo>
                  <a:cubicBezTo>
                    <a:pt x="215" y="49"/>
                    <a:pt x="213" y="46"/>
                    <a:pt x="212" y="45"/>
                  </a:cubicBezTo>
                  <a:close/>
                  <a:moveTo>
                    <a:pt x="210" y="47"/>
                  </a:moveTo>
                  <a:cubicBezTo>
                    <a:pt x="208" y="47"/>
                    <a:pt x="208" y="50"/>
                    <a:pt x="209" y="50"/>
                  </a:cubicBezTo>
                  <a:cubicBezTo>
                    <a:pt x="212" y="50"/>
                    <a:pt x="210" y="48"/>
                    <a:pt x="210" y="47"/>
                  </a:cubicBezTo>
                  <a:close/>
                  <a:moveTo>
                    <a:pt x="39" y="47"/>
                  </a:moveTo>
                  <a:cubicBezTo>
                    <a:pt x="36" y="50"/>
                    <a:pt x="33" y="54"/>
                    <a:pt x="32" y="59"/>
                  </a:cubicBezTo>
                  <a:cubicBezTo>
                    <a:pt x="35" y="56"/>
                    <a:pt x="38" y="52"/>
                    <a:pt x="39" y="47"/>
                  </a:cubicBezTo>
                  <a:close/>
                  <a:moveTo>
                    <a:pt x="45" y="50"/>
                  </a:moveTo>
                  <a:cubicBezTo>
                    <a:pt x="45" y="49"/>
                    <a:pt x="42" y="51"/>
                    <a:pt x="41" y="50"/>
                  </a:cubicBezTo>
                  <a:cubicBezTo>
                    <a:pt x="39" y="52"/>
                    <a:pt x="38" y="55"/>
                    <a:pt x="36" y="57"/>
                  </a:cubicBezTo>
                  <a:cubicBezTo>
                    <a:pt x="39" y="56"/>
                    <a:pt x="41" y="51"/>
                    <a:pt x="45" y="50"/>
                  </a:cubicBezTo>
                  <a:close/>
                  <a:moveTo>
                    <a:pt x="203" y="50"/>
                  </a:moveTo>
                  <a:cubicBezTo>
                    <a:pt x="202" y="50"/>
                    <a:pt x="202" y="50"/>
                    <a:pt x="201" y="50"/>
                  </a:cubicBezTo>
                  <a:cubicBezTo>
                    <a:pt x="202" y="52"/>
                    <a:pt x="203" y="53"/>
                    <a:pt x="204" y="54"/>
                  </a:cubicBezTo>
                  <a:cubicBezTo>
                    <a:pt x="205" y="52"/>
                    <a:pt x="203" y="53"/>
                    <a:pt x="203" y="50"/>
                  </a:cubicBezTo>
                  <a:close/>
                  <a:moveTo>
                    <a:pt x="213" y="51"/>
                  </a:moveTo>
                  <a:cubicBezTo>
                    <a:pt x="212" y="53"/>
                    <a:pt x="212" y="57"/>
                    <a:pt x="215" y="57"/>
                  </a:cubicBezTo>
                  <a:cubicBezTo>
                    <a:pt x="216" y="55"/>
                    <a:pt x="215" y="53"/>
                    <a:pt x="213" y="51"/>
                  </a:cubicBezTo>
                  <a:close/>
                  <a:moveTo>
                    <a:pt x="218" y="54"/>
                  </a:moveTo>
                  <a:cubicBezTo>
                    <a:pt x="216" y="55"/>
                    <a:pt x="220" y="57"/>
                    <a:pt x="219" y="60"/>
                  </a:cubicBezTo>
                  <a:cubicBezTo>
                    <a:pt x="220" y="60"/>
                    <a:pt x="221" y="60"/>
                    <a:pt x="221" y="61"/>
                  </a:cubicBezTo>
                  <a:cubicBezTo>
                    <a:pt x="222" y="58"/>
                    <a:pt x="218" y="57"/>
                    <a:pt x="218" y="54"/>
                  </a:cubicBezTo>
                  <a:close/>
                  <a:moveTo>
                    <a:pt x="22" y="57"/>
                  </a:moveTo>
                  <a:cubicBezTo>
                    <a:pt x="15" y="65"/>
                    <a:pt x="9" y="75"/>
                    <a:pt x="6" y="88"/>
                  </a:cubicBezTo>
                  <a:cubicBezTo>
                    <a:pt x="10" y="76"/>
                    <a:pt x="17" y="67"/>
                    <a:pt x="22" y="57"/>
                  </a:cubicBezTo>
                  <a:close/>
                  <a:moveTo>
                    <a:pt x="210" y="62"/>
                  </a:moveTo>
                  <a:cubicBezTo>
                    <a:pt x="210" y="65"/>
                    <a:pt x="214" y="69"/>
                    <a:pt x="213" y="74"/>
                  </a:cubicBezTo>
                  <a:cubicBezTo>
                    <a:pt x="214" y="74"/>
                    <a:pt x="215" y="73"/>
                    <a:pt x="215" y="71"/>
                  </a:cubicBezTo>
                  <a:cubicBezTo>
                    <a:pt x="213" y="71"/>
                    <a:pt x="214" y="67"/>
                    <a:pt x="215" y="66"/>
                  </a:cubicBezTo>
                  <a:cubicBezTo>
                    <a:pt x="213" y="65"/>
                    <a:pt x="211" y="64"/>
                    <a:pt x="210" y="62"/>
                  </a:cubicBezTo>
                  <a:close/>
                  <a:moveTo>
                    <a:pt x="223" y="62"/>
                  </a:moveTo>
                  <a:cubicBezTo>
                    <a:pt x="222" y="63"/>
                    <a:pt x="223" y="66"/>
                    <a:pt x="222" y="68"/>
                  </a:cubicBezTo>
                  <a:cubicBezTo>
                    <a:pt x="225" y="68"/>
                    <a:pt x="225" y="72"/>
                    <a:pt x="227" y="73"/>
                  </a:cubicBezTo>
                  <a:cubicBezTo>
                    <a:pt x="226" y="69"/>
                    <a:pt x="224" y="66"/>
                    <a:pt x="223" y="62"/>
                  </a:cubicBezTo>
                  <a:close/>
                  <a:moveTo>
                    <a:pt x="28" y="68"/>
                  </a:moveTo>
                  <a:cubicBezTo>
                    <a:pt x="26" y="68"/>
                    <a:pt x="24" y="73"/>
                    <a:pt x="24" y="76"/>
                  </a:cubicBezTo>
                  <a:cubicBezTo>
                    <a:pt x="25" y="73"/>
                    <a:pt x="26" y="70"/>
                    <a:pt x="28" y="68"/>
                  </a:cubicBezTo>
                  <a:close/>
                  <a:moveTo>
                    <a:pt x="21" y="69"/>
                  </a:moveTo>
                  <a:cubicBezTo>
                    <a:pt x="21" y="70"/>
                    <a:pt x="20" y="71"/>
                    <a:pt x="20" y="72"/>
                  </a:cubicBezTo>
                  <a:cubicBezTo>
                    <a:pt x="21" y="72"/>
                    <a:pt x="22" y="71"/>
                    <a:pt x="22" y="70"/>
                  </a:cubicBezTo>
                  <a:cubicBezTo>
                    <a:pt x="21" y="70"/>
                    <a:pt x="22" y="69"/>
                    <a:pt x="21" y="69"/>
                  </a:cubicBezTo>
                  <a:close/>
                  <a:moveTo>
                    <a:pt x="222" y="71"/>
                  </a:moveTo>
                  <a:cubicBezTo>
                    <a:pt x="221" y="71"/>
                    <a:pt x="221" y="73"/>
                    <a:pt x="223" y="73"/>
                  </a:cubicBezTo>
                  <a:cubicBezTo>
                    <a:pt x="223" y="72"/>
                    <a:pt x="222" y="71"/>
                    <a:pt x="222" y="71"/>
                  </a:cubicBezTo>
                  <a:close/>
                  <a:moveTo>
                    <a:pt x="215" y="81"/>
                  </a:moveTo>
                  <a:cubicBezTo>
                    <a:pt x="217" y="79"/>
                    <a:pt x="215" y="76"/>
                    <a:pt x="217" y="74"/>
                  </a:cubicBezTo>
                  <a:cubicBezTo>
                    <a:pt x="215" y="75"/>
                    <a:pt x="215" y="80"/>
                    <a:pt x="215" y="81"/>
                  </a:cubicBezTo>
                  <a:close/>
                  <a:moveTo>
                    <a:pt x="226" y="76"/>
                  </a:moveTo>
                  <a:cubicBezTo>
                    <a:pt x="224" y="76"/>
                    <a:pt x="226" y="78"/>
                    <a:pt x="226" y="79"/>
                  </a:cubicBezTo>
                  <a:cubicBezTo>
                    <a:pt x="225" y="81"/>
                    <a:pt x="223" y="81"/>
                    <a:pt x="223" y="84"/>
                  </a:cubicBezTo>
                  <a:cubicBezTo>
                    <a:pt x="224" y="84"/>
                    <a:pt x="224" y="85"/>
                    <a:pt x="225" y="85"/>
                  </a:cubicBezTo>
                  <a:cubicBezTo>
                    <a:pt x="225" y="87"/>
                    <a:pt x="225" y="88"/>
                    <a:pt x="225" y="89"/>
                  </a:cubicBezTo>
                  <a:cubicBezTo>
                    <a:pt x="227" y="87"/>
                    <a:pt x="227" y="80"/>
                    <a:pt x="226" y="76"/>
                  </a:cubicBezTo>
                  <a:close/>
                  <a:moveTo>
                    <a:pt x="221" y="76"/>
                  </a:moveTo>
                  <a:cubicBezTo>
                    <a:pt x="220" y="76"/>
                    <a:pt x="220" y="77"/>
                    <a:pt x="220" y="77"/>
                  </a:cubicBezTo>
                  <a:cubicBezTo>
                    <a:pt x="219" y="77"/>
                    <a:pt x="221" y="78"/>
                    <a:pt x="220" y="78"/>
                  </a:cubicBezTo>
                  <a:cubicBezTo>
                    <a:pt x="220" y="80"/>
                    <a:pt x="222" y="77"/>
                    <a:pt x="221" y="76"/>
                  </a:cubicBezTo>
                  <a:close/>
                  <a:moveTo>
                    <a:pt x="18" y="80"/>
                  </a:moveTo>
                  <a:cubicBezTo>
                    <a:pt x="15" y="84"/>
                    <a:pt x="10" y="88"/>
                    <a:pt x="10" y="94"/>
                  </a:cubicBezTo>
                  <a:cubicBezTo>
                    <a:pt x="13" y="94"/>
                    <a:pt x="12" y="90"/>
                    <a:pt x="13" y="88"/>
                  </a:cubicBezTo>
                  <a:cubicBezTo>
                    <a:pt x="14" y="85"/>
                    <a:pt x="17" y="83"/>
                    <a:pt x="18" y="80"/>
                  </a:cubicBezTo>
                  <a:close/>
                  <a:moveTo>
                    <a:pt x="229" y="90"/>
                  </a:moveTo>
                  <a:cubicBezTo>
                    <a:pt x="230" y="88"/>
                    <a:pt x="229" y="83"/>
                    <a:pt x="229" y="80"/>
                  </a:cubicBezTo>
                  <a:cubicBezTo>
                    <a:pt x="228" y="84"/>
                    <a:pt x="228" y="88"/>
                    <a:pt x="226" y="91"/>
                  </a:cubicBezTo>
                  <a:cubicBezTo>
                    <a:pt x="227" y="92"/>
                    <a:pt x="229" y="88"/>
                    <a:pt x="229" y="90"/>
                  </a:cubicBezTo>
                  <a:close/>
                  <a:moveTo>
                    <a:pt x="18" y="87"/>
                  </a:moveTo>
                  <a:cubicBezTo>
                    <a:pt x="17" y="88"/>
                    <a:pt x="15" y="90"/>
                    <a:pt x="17" y="91"/>
                  </a:cubicBezTo>
                  <a:cubicBezTo>
                    <a:pt x="18" y="91"/>
                    <a:pt x="19" y="88"/>
                    <a:pt x="18" y="87"/>
                  </a:cubicBezTo>
                  <a:close/>
                  <a:moveTo>
                    <a:pt x="222" y="88"/>
                  </a:moveTo>
                  <a:cubicBezTo>
                    <a:pt x="220" y="89"/>
                    <a:pt x="218" y="93"/>
                    <a:pt x="220" y="96"/>
                  </a:cubicBezTo>
                  <a:cubicBezTo>
                    <a:pt x="222" y="94"/>
                    <a:pt x="223" y="92"/>
                    <a:pt x="222" y="88"/>
                  </a:cubicBezTo>
                  <a:close/>
                  <a:moveTo>
                    <a:pt x="9" y="88"/>
                  </a:moveTo>
                  <a:cubicBezTo>
                    <a:pt x="7" y="90"/>
                    <a:pt x="6" y="95"/>
                    <a:pt x="6" y="98"/>
                  </a:cubicBezTo>
                  <a:cubicBezTo>
                    <a:pt x="8" y="96"/>
                    <a:pt x="8" y="91"/>
                    <a:pt x="9" y="88"/>
                  </a:cubicBezTo>
                  <a:close/>
                  <a:moveTo>
                    <a:pt x="216" y="90"/>
                  </a:moveTo>
                  <a:cubicBezTo>
                    <a:pt x="213" y="93"/>
                    <a:pt x="212" y="97"/>
                    <a:pt x="211" y="102"/>
                  </a:cubicBezTo>
                  <a:cubicBezTo>
                    <a:pt x="211" y="101"/>
                    <a:pt x="212" y="101"/>
                    <a:pt x="213" y="101"/>
                  </a:cubicBezTo>
                  <a:cubicBezTo>
                    <a:pt x="214" y="98"/>
                    <a:pt x="218" y="94"/>
                    <a:pt x="216" y="90"/>
                  </a:cubicBezTo>
                  <a:close/>
                  <a:moveTo>
                    <a:pt x="19" y="92"/>
                  </a:moveTo>
                  <a:cubicBezTo>
                    <a:pt x="18" y="95"/>
                    <a:pt x="19" y="101"/>
                    <a:pt x="17" y="105"/>
                  </a:cubicBezTo>
                  <a:cubicBezTo>
                    <a:pt x="18" y="104"/>
                    <a:pt x="19" y="104"/>
                    <a:pt x="20" y="106"/>
                  </a:cubicBezTo>
                  <a:cubicBezTo>
                    <a:pt x="20" y="102"/>
                    <a:pt x="19" y="97"/>
                    <a:pt x="19" y="92"/>
                  </a:cubicBezTo>
                  <a:close/>
                  <a:moveTo>
                    <a:pt x="15" y="92"/>
                  </a:moveTo>
                  <a:cubicBezTo>
                    <a:pt x="13" y="94"/>
                    <a:pt x="12" y="96"/>
                    <a:pt x="12" y="99"/>
                  </a:cubicBezTo>
                  <a:cubicBezTo>
                    <a:pt x="15" y="100"/>
                    <a:pt x="16" y="95"/>
                    <a:pt x="15" y="92"/>
                  </a:cubicBezTo>
                  <a:close/>
                  <a:moveTo>
                    <a:pt x="229" y="93"/>
                  </a:moveTo>
                  <a:cubicBezTo>
                    <a:pt x="228" y="94"/>
                    <a:pt x="227" y="95"/>
                    <a:pt x="227" y="97"/>
                  </a:cubicBezTo>
                  <a:cubicBezTo>
                    <a:pt x="228" y="96"/>
                    <a:pt x="230" y="96"/>
                    <a:pt x="229" y="93"/>
                  </a:cubicBezTo>
                  <a:close/>
                  <a:moveTo>
                    <a:pt x="224" y="97"/>
                  </a:moveTo>
                  <a:cubicBezTo>
                    <a:pt x="222" y="96"/>
                    <a:pt x="220" y="99"/>
                    <a:pt x="220" y="101"/>
                  </a:cubicBezTo>
                  <a:cubicBezTo>
                    <a:pt x="222" y="101"/>
                    <a:pt x="223" y="99"/>
                    <a:pt x="224" y="97"/>
                  </a:cubicBezTo>
                  <a:close/>
                  <a:moveTo>
                    <a:pt x="229" y="99"/>
                  </a:moveTo>
                  <a:cubicBezTo>
                    <a:pt x="228" y="97"/>
                    <a:pt x="226" y="100"/>
                    <a:pt x="228" y="101"/>
                  </a:cubicBezTo>
                  <a:cubicBezTo>
                    <a:pt x="229" y="101"/>
                    <a:pt x="228" y="99"/>
                    <a:pt x="229" y="99"/>
                  </a:cubicBezTo>
                  <a:close/>
                  <a:moveTo>
                    <a:pt x="4" y="100"/>
                  </a:moveTo>
                  <a:cubicBezTo>
                    <a:pt x="3" y="100"/>
                    <a:pt x="4" y="102"/>
                    <a:pt x="4" y="103"/>
                  </a:cubicBezTo>
                  <a:cubicBezTo>
                    <a:pt x="5" y="103"/>
                    <a:pt x="5" y="102"/>
                    <a:pt x="7" y="102"/>
                  </a:cubicBezTo>
                  <a:cubicBezTo>
                    <a:pt x="8" y="100"/>
                    <a:pt x="5" y="101"/>
                    <a:pt x="4" y="100"/>
                  </a:cubicBezTo>
                  <a:close/>
                  <a:moveTo>
                    <a:pt x="222" y="107"/>
                  </a:moveTo>
                  <a:cubicBezTo>
                    <a:pt x="223" y="105"/>
                    <a:pt x="225" y="104"/>
                    <a:pt x="226" y="102"/>
                  </a:cubicBezTo>
                  <a:cubicBezTo>
                    <a:pt x="224" y="101"/>
                    <a:pt x="223" y="105"/>
                    <a:pt x="222" y="107"/>
                  </a:cubicBezTo>
                  <a:close/>
                  <a:moveTo>
                    <a:pt x="208" y="103"/>
                  </a:moveTo>
                  <a:cubicBezTo>
                    <a:pt x="206" y="104"/>
                    <a:pt x="204" y="106"/>
                    <a:pt x="203" y="108"/>
                  </a:cubicBezTo>
                  <a:cubicBezTo>
                    <a:pt x="205" y="107"/>
                    <a:pt x="205" y="106"/>
                    <a:pt x="207" y="106"/>
                  </a:cubicBezTo>
                  <a:cubicBezTo>
                    <a:pt x="207" y="104"/>
                    <a:pt x="208" y="104"/>
                    <a:pt x="208" y="103"/>
                  </a:cubicBezTo>
                  <a:close/>
                  <a:moveTo>
                    <a:pt x="227" y="104"/>
                  </a:moveTo>
                  <a:cubicBezTo>
                    <a:pt x="226" y="105"/>
                    <a:pt x="225" y="107"/>
                    <a:pt x="224" y="108"/>
                  </a:cubicBezTo>
                  <a:cubicBezTo>
                    <a:pt x="224" y="109"/>
                    <a:pt x="225" y="109"/>
                    <a:pt x="225" y="111"/>
                  </a:cubicBezTo>
                  <a:cubicBezTo>
                    <a:pt x="226" y="109"/>
                    <a:pt x="227" y="107"/>
                    <a:pt x="227" y="104"/>
                  </a:cubicBezTo>
                  <a:close/>
                  <a:moveTo>
                    <a:pt x="4" y="104"/>
                  </a:moveTo>
                  <a:cubicBezTo>
                    <a:pt x="4" y="120"/>
                    <a:pt x="10" y="136"/>
                    <a:pt x="22" y="142"/>
                  </a:cubicBezTo>
                  <a:cubicBezTo>
                    <a:pt x="19" y="138"/>
                    <a:pt x="14" y="136"/>
                    <a:pt x="13" y="129"/>
                  </a:cubicBezTo>
                  <a:cubicBezTo>
                    <a:pt x="12" y="128"/>
                    <a:pt x="10" y="128"/>
                    <a:pt x="10" y="127"/>
                  </a:cubicBezTo>
                  <a:cubicBezTo>
                    <a:pt x="9" y="125"/>
                    <a:pt x="10" y="124"/>
                    <a:pt x="10" y="123"/>
                  </a:cubicBezTo>
                  <a:cubicBezTo>
                    <a:pt x="6" y="119"/>
                    <a:pt x="7" y="109"/>
                    <a:pt x="4" y="104"/>
                  </a:cubicBezTo>
                  <a:close/>
                  <a:moveTo>
                    <a:pt x="219" y="106"/>
                  </a:moveTo>
                  <a:cubicBezTo>
                    <a:pt x="217" y="108"/>
                    <a:pt x="214" y="109"/>
                    <a:pt x="212" y="112"/>
                  </a:cubicBezTo>
                  <a:cubicBezTo>
                    <a:pt x="214" y="110"/>
                    <a:pt x="219" y="110"/>
                    <a:pt x="219" y="106"/>
                  </a:cubicBezTo>
                  <a:close/>
                  <a:moveTo>
                    <a:pt x="21" y="107"/>
                  </a:moveTo>
                  <a:cubicBezTo>
                    <a:pt x="17" y="110"/>
                    <a:pt x="21" y="114"/>
                    <a:pt x="21" y="118"/>
                  </a:cubicBezTo>
                  <a:cubicBezTo>
                    <a:pt x="23" y="118"/>
                    <a:pt x="25" y="119"/>
                    <a:pt x="25" y="121"/>
                  </a:cubicBezTo>
                  <a:cubicBezTo>
                    <a:pt x="26" y="118"/>
                    <a:pt x="21" y="113"/>
                    <a:pt x="21" y="107"/>
                  </a:cubicBezTo>
                  <a:close/>
                  <a:moveTo>
                    <a:pt x="204" y="109"/>
                  </a:moveTo>
                  <a:cubicBezTo>
                    <a:pt x="202" y="110"/>
                    <a:pt x="199" y="111"/>
                    <a:pt x="198" y="114"/>
                  </a:cubicBezTo>
                  <a:cubicBezTo>
                    <a:pt x="200" y="112"/>
                    <a:pt x="204" y="112"/>
                    <a:pt x="204" y="109"/>
                  </a:cubicBezTo>
                  <a:close/>
                  <a:moveTo>
                    <a:pt x="196" y="117"/>
                  </a:moveTo>
                  <a:cubicBezTo>
                    <a:pt x="201" y="118"/>
                    <a:pt x="206" y="113"/>
                    <a:pt x="210" y="111"/>
                  </a:cubicBezTo>
                  <a:cubicBezTo>
                    <a:pt x="210" y="110"/>
                    <a:pt x="210" y="110"/>
                    <a:pt x="210" y="110"/>
                  </a:cubicBezTo>
                  <a:cubicBezTo>
                    <a:pt x="204" y="110"/>
                    <a:pt x="200" y="115"/>
                    <a:pt x="196" y="117"/>
                  </a:cubicBezTo>
                  <a:close/>
                  <a:moveTo>
                    <a:pt x="221" y="111"/>
                  </a:moveTo>
                  <a:cubicBezTo>
                    <a:pt x="219" y="113"/>
                    <a:pt x="215" y="115"/>
                    <a:pt x="215" y="118"/>
                  </a:cubicBezTo>
                  <a:cubicBezTo>
                    <a:pt x="218" y="117"/>
                    <a:pt x="220" y="114"/>
                    <a:pt x="221" y="111"/>
                  </a:cubicBezTo>
                  <a:close/>
                  <a:moveTo>
                    <a:pt x="204" y="119"/>
                  </a:moveTo>
                  <a:cubicBezTo>
                    <a:pt x="206" y="118"/>
                    <a:pt x="211" y="117"/>
                    <a:pt x="211" y="115"/>
                  </a:cubicBezTo>
                  <a:cubicBezTo>
                    <a:pt x="209" y="115"/>
                    <a:pt x="204" y="116"/>
                    <a:pt x="204" y="119"/>
                  </a:cubicBezTo>
                  <a:close/>
                  <a:moveTo>
                    <a:pt x="222" y="116"/>
                  </a:moveTo>
                  <a:cubicBezTo>
                    <a:pt x="217" y="118"/>
                    <a:pt x="215" y="123"/>
                    <a:pt x="211" y="126"/>
                  </a:cubicBezTo>
                  <a:cubicBezTo>
                    <a:pt x="197" y="138"/>
                    <a:pt x="179" y="144"/>
                    <a:pt x="161" y="152"/>
                  </a:cubicBezTo>
                  <a:cubicBezTo>
                    <a:pt x="165" y="152"/>
                    <a:pt x="169" y="150"/>
                    <a:pt x="172" y="148"/>
                  </a:cubicBezTo>
                  <a:cubicBezTo>
                    <a:pt x="192" y="141"/>
                    <a:pt x="211" y="133"/>
                    <a:pt x="222" y="116"/>
                  </a:cubicBezTo>
                  <a:close/>
                  <a:moveTo>
                    <a:pt x="213" y="118"/>
                  </a:moveTo>
                  <a:cubicBezTo>
                    <a:pt x="211" y="119"/>
                    <a:pt x="209" y="119"/>
                    <a:pt x="209" y="122"/>
                  </a:cubicBezTo>
                  <a:cubicBezTo>
                    <a:pt x="211" y="122"/>
                    <a:pt x="213" y="120"/>
                    <a:pt x="213" y="118"/>
                  </a:cubicBezTo>
                  <a:close/>
                  <a:moveTo>
                    <a:pt x="193" y="118"/>
                  </a:moveTo>
                  <a:cubicBezTo>
                    <a:pt x="191" y="119"/>
                    <a:pt x="190" y="121"/>
                    <a:pt x="189" y="122"/>
                  </a:cubicBezTo>
                  <a:cubicBezTo>
                    <a:pt x="190" y="122"/>
                    <a:pt x="192" y="120"/>
                    <a:pt x="194" y="121"/>
                  </a:cubicBezTo>
                  <a:cubicBezTo>
                    <a:pt x="194" y="119"/>
                    <a:pt x="192" y="120"/>
                    <a:pt x="193" y="118"/>
                  </a:cubicBezTo>
                  <a:close/>
                  <a:moveTo>
                    <a:pt x="201" y="120"/>
                  </a:moveTo>
                  <a:cubicBezTo>
                    <a:pt x="198" y="120"/>
                    <a:pt x="195" y="123"/>
                    <a:pt x="192" y="125"/>
                  </a:cubicBezTo>
                  <a:cubicBezTo>
                    <a:pt x="195" y="125"/>
                    <a:pt x="198" y="121"/>
                    <a:pt x="201" y="120"/>
                  </a:cubicBezTo>
                  <a:close/>
                  <a:moveTo>
                    <a:pt x="21" y="121"/>
                  </a:moveTo>
                  <a:cubicBezTo>
                    <a:pt x="20" y="121"/>
                    <a:pt x="20" y="122"/>
                    <a:pt x="20" y="122"/>
                  </a:cubicBezTo>
                  <a:cubicBezTo>
                    <a:pt x="20" y="123"/>
                    <a:pt x="21" y="125"/>
                    <a:pt x="21" y="127"/>
                  </a:cubicBezTo>
                  <a:cubicBezTo>
                    <a:pt x="22" y="125"/>
                    <a:pt x="20" y="123"/>
                    <a:pt x="21" y="121"/>
                  </a:cubicBezTo>
                  <a:close/>
                  <a:moveTo>
                    <a:pt x="207" y="122"/>
                  </a:moveTo>
                  <a:cubicBezTo>
                    <a:pt x="204" y="122"/>
                    <a:pt x="203" y="124"/>
                    <a:pt x="201" y="125"/>
                  </a:cubicBezTo>
                  <a:cubicBezTo>
                    <a:pt x="201" y="126"/>
                    <a:pt x="202" y="126"/>
                    <a:pt x="202" y="126"/>
                  </a:cubicBezTo>
                  <a:cubicBezTo>
                    <a:pt x="204" y="125"/>
                    <a:pt x="206" y="124"/>
                    <a:pt x="207" y="122"/>
                  </a:cubicBezTo>
                  <a:close/>
                  <a:moveTo>
                    <a:pt x="18" y="124"/>
                  </a:moveTo>
                  <a:cubicBezTo>
                    <a:pt x="17" y="124"/>
                    <a:pt x="16" y="125"/>
                    <a:pt x="16" y="126"/>
                  </a:cubicBezTo>
                  <a:cubicBezTo>
                    <a:pt x="17" y="127"/>
                    <a:pt x="17" y="128"/>
                    <a:pt x="18" y="129"/>
                  </a:cubicBezTo>
                  <a:cubicBezTo>
                    <a:pt x="20" y="128"/>
                    <a:pt x="19" y="125"/>
                    <a:pt x="18" y="124"/>
                  </a:cubicBezTo>
                  <a:close/>
                  <a:moveTo>
                    <a:pt x="28" y="124"/>
                  </a:moveTo>
                  <a:cubicBezTo>
                    <a:pt x="28" y="125"/>
                    <a:pt x="29" y="128"/>
                    <a:pt x="31" y="127"/>
                  </a:cubicBezTo>
                  <a:cubicBezTo>
                    <a:pt x="30" y="125"/>
                    <a:pt x="29" y="124"/>
                    <a:pt x="28" y="124"/>
                  </a:cubicBezTo>
                  <a:close/>
                  <a:moveTo>
                    <a:pt x="190" y="127"/>
                  </a:moveTo>
                  <a:cubicBezTo>
                    <a:pt x="190" y="126"/>
                    <a:pt x="186" y="127"/>
                    <a:pt x="186" y="128"/>
                  </a:cubicBezTo>
                  <a:cubicBezTo>
                    <a:pt x="186" y="129"/>
                    <a:pt x="188" y="127"/>
                    <a:pt x="190" y="127"/>
                  </a:cubicBezTo>
                  <a:close/>
                  <a:moveTo>
                    <a:pt x="23" y="127"/>
                  </a:moveTo>
                  <a:cubicBezTo>
                    <a:pt x="24" y="128"/>
                    <a:pt x="23" y="129"/>
                    <a:pt x="25" y="129"/>
                  </a:cubicBezTo>
                  <a:cubicBezTo>
                    <a:pt x="24" y="129"/>
                    <a:pt x="25" y="127"/>
                    <a:pt x="23" y="127"/>
                  </a:cubicBezTo>
                  <a:close/>
                  <a:moveTo>
                    <a:pt x="180" y="131"/>
                  </a:moveTo>
                  <a:cubicBezTo>
                    <a:pt x="181" y="132"/>
                    <a:pt x="183" y="131"/>
                    <a:pt x="183" y="130"/>
                  </a:cubicBezTo>
                  <a:cubicBezTo>
                    <a:pt x="182" y="129"/>
                    <a:pt x="181" y="131"/>
                    <a:pt x="180" y="131"/>
                  </a:cubicBezTo>
                  <a:close/>
                  <a:moveTo>
                    <a:pt x="29" y="130"/>
                  </a:moveTo>
                  <a:cubicBezTo>
                    <a:pt x="29" y="133"/>
                    <a:pt x="29" y="139"/>
                    <a:pt x="33" y="140"/>
                  </a:cubicBezTo>
                  <a:cubicBezTo>
                    <a:pt x="32" y="136"/>
                    <a:pt x="31" y="133"/>
                    <a:pt x="29" y="130"/>
                  </a:cubicBezTo>
                  <a:close/>
                  <a:moveTo>
                    <a:pt x="23" y="131"/>
                  </a:moveTo>
                  <a:cubicBezTo>
                    <a:pt x="23" y="134"/>
                    <a:pt x="24" y="137"/>
                    <a:pt x="27" y="137"/>
                  </a:cubicBezTo>
                  <a:cubicBezTo>
                    <a:pt x="26" y="135"/>
                    <a:pt x="26" y="131"/>
                    <a:pt x="23" y="131"/>
                  </a:cubicBezTo>
                  <a:close/>
                  <a:moveTo>
                    <a:pt x="167" y="132"/>
                  </a:moveTo>
                  <a:cubicBezTo>
                    <a:pt x="168" y="131"/>
                    <a:pt x="164" y="133"/>
                    <a:pt x="162" y="133"/>
                  </a:cubicBezTo>
                  <a:cubicBezTo>
                    <a:pt x="156" y="135"/>
                    <a:pt x="147" y="137"/>
                    <a:pt x="142" y="140"/>
                  </a:cubicBezTo>
                  <a:cubicBezTo>
                    <a:pt x="151" y="140"/>
                    <a:pt x="161" y="135"/>
                    <a:pt x="167" y="132"/>
                  </a:cubicBezTo>
                  <a:close/>
                  <a:moveTo>
                    <a:pt x="185" y="133"/>
                  </a:moveTo>
                  <a:cubicBezTo>
                    <a:pt x="186" y="134"/>
                    <a:pt x="188" y="133"/>
                    <a:pt x="189" y="133"/>
                  </a:cubicBezTo>
                  <a:cubicBezTo>
                    <a:pt x="188" y="132"/>
                    <a:pt x="186" y="132"/>
                    <a:pt x="185" y="133"/>
                  </a:cubicBezTo>
                  <a:close/>
                  <a:moveTo>
                    <a:pt x="176" y="133"/>
                  </a:moveTo>
                  <a:cubicBezTo>
                    <a:pt x="174" y="133"/>
                    <a:pt x="174" y="134"/>
                    <a:pt x="173" y="135"/>
                  </a:cubicBezTo>
                  <a:cubicBezTo>
                    <a:pt x="172" y="135"/>
                    <a:pt x="176" y="134"/>
                    <a:pt x="176" y="133"/>
                  </a:cubicBezTo>
                  <a:close/>
                  <a:moveTo>
                    <a:pt x="192" y="136"/>
                  </a:moveTo>
                  <a:cubicBezTo>
                    <a:pt x="190" y="136"/>
                    <a:pt x="188" y="138"/>
                    <a:pt x="185" y="139"/>
                  </a:cubicBezTo>
                  <a:cubicBezTo>
                    <a:pt x="188" y="140"/>
                    <a:pt x="190" y="137"/>
                    <a:pt x="192" y="136"/>
                  </a:cubicBezTo>
                  <a:close/>
                  <a:moveTo>
                    <a:pt x="46" y="136"/>
                  </a:moveTo>
                  <a:cubicBezTo>
                    <a:pt x="44" y="135"/>
                    <a:pt x="47" y="138"/>
                    <a:pt x="47" y="140"/>
                  </a:cubicBezTo>
                  <a:cubicBezTo>
                    <a:pt x="48" y="141"/>
                    <a:pt x="50" y="140"/>
                    <a:pt x="51" y="140"/>
                  </a:cubicBezTo>
                  <a:cubicBezTo>
                    <a:pt x="50" y="138"/>
                    <a:pt x="47" y="138"/>
                    <a:pt x="46" y="136"/>
                  </a:cubicBezTo>
                  <a:close/>
                  <a:moveTo>
                    <a:pt x="36" y="138"/>
                  </a:moveTo>
                  <a:cubicBezTo>
                    <a:pt x="36" y="140"/>
                    <a:pt x="35" y="142"/>
                    <a:pt x="39" y="142"/>
                  </a:cubicBezTo>
                  <a:cubicBezTo>
                    <a:pt x="39" y="140"/>
                    <a:pt x="39" y="137"/>
                    <a:pt x="36" y="138"/>
                  </a:cubicBezTo>
                  <a:close/>
                  <a:moveTo>
                    <a:pt x="177" y="138"/>
                  </a:moveTo>
                  <a:cubicBezTo>
                    <a:pt x="178" y="140"/>
                    <a:pt x="180" y="140"/>
                    <a:pt x="181" y="139"/>
                  </a:cubicBezTo>
                  <a:cubicBezTo>
                    <a:pt x="180" y="137"/>
                    <a:pt x="178" y="138"/>
                    <a:pt x="177" y="138"/>
                  </a:cubicBezTo>
                  <a:close/>
                  <a:moveTo>
                    <a:pt x="167" y="138"/>
                  </a:moveTo>
                  <a:cubicBezTo>
                    <a:pt x="166" y="139"/>
                    <a:pt x="165" y="138"/>
                    <a:pt x="165" y="140"/>
                  </a:cubicBezTo>
                  <a:cubicBezTo>
                    <a:pt x="166" y="140"/>
                    <a:pt x="167" y="139"/>
                    <a:pt x="167" y="138"/>
                  </a:cubicBezTo>
                  <a:close/>
                  <a:moveTo>
                    <a:pt x="153" y="140"/>
                  </a:moveTo>
                  <a:cubicBezTo>
                    <a:pt x="149" y="141"/>
                    <a:pt x="142" y="141"/>
                    <a:pt x="139" y="143"/>
                  </a:cubicBezTo>
                  <a:cubicBezTo>
                    <a:pt x="145" y="144"/>
                    <a:pt x="148" y="141"/>
                    <a:pt x="153" y="140"/>
                  </a:cubicBezTo>
                  <a:close/>
                  <a:moveTo>
                    <a:pt x="136" y="141"/>
                  </a:moveTo>
                  <a:cubicBezTo>
                    <a:pt x="136" y="141"/>
                    <a:pt x="136" y="141"/>
                    <a:pt x="135" y="141"/>
                  </a:cubicBezTo>
                  <a:cubicBezTo>
                    <a:pt x="132" y="141"/>
                    <a:pt x="127" y="142"/>
                    <a:pt x="123" y="142"/>
                  </a:cubicBezTo>
                  <a:cubicBezTo>
                    <a:pt x="119" y="143"/>
                    <a:pt x="113" y="142"/>
                    <a:pt x="113" y="146"/>
                  </a:cubicBezTo>
                  <a:cubicBezTo>
                    <a:pt x="122" y="146"/>
                    <a:pt x="127" y="142"/>
                    <a:pt x="136" y="141"/>
                  </a:cubicBezTo>
                  <a:close/>
                  <a:moveTo>
                    <a:pt x="174" y="142"/>
                  </a:moveTo>
                  <a:cubicBezTo>
                    <a:pt x="172" y="141"/>
                    <a:pt x="169" y="142"/>
                    <a:pt x="168" y="142"/>
                  </a:cubicBezTo>
                  <a:cubicBezTo>
                    <a:pt x="169" y="143"/>
                    <a:pt x="172" y="142"/>
                    <a:pt x="174" y="142"/>
                  </a:cubicBezTo>
                  <a:close/>
                  <a:moveTo>
                    <a:pt x="30" y="141"/>
                  </a:moveTo>
                  <a:cubicBezTo>
                    <a:pt x="29" y="141"/>
                    <a:pt x="29" y="142"/>
                    <a:pt x="28" y="142"/>
                  </a:cubicBezTo>
                  <a:cubicBezTo>
                    <a:pt x="29" y="144"/>
                    <a:pt x="32" y="145"/>
                    <a:pt x="33" y="147"/>
                  </a:cubicBezTo>
                  <a:cubicBezTo>
                    <a:pt x="33" y="145"/>
                    <a:pt x="30" y="144"/>
                    <a:pt x="30" y="141"/>
                  </a:cubicBezTo>
                  <a:close/>
                  <a:moveTo>
                    <a:pt x="67" y="142"/>
                  </a:moveTo>
                  <a:cubicBezTo>
                    <a:pt x="68" y="144"/>
                    <a:pt x="70" y="145"/>
                    <a:pt x="71" y="146"/>
                  </a:cubicBezTo>
                  <a:cubicBezTo>
                    <a:pt x="72" y="146"/>
                    <a:pt x="74" y="145"/>
                    <a:pt x="75" y="145"/>
                  </a:cubicBezTo>
                  <a:cubicBezTo>
                    <a:pt x="76" y="145"/>
                    <a:pt x="77" y="146"/>
                    <a:pt x="77" y="147"/>
                  </a:cubicBezTo>
                  <a:cubicBezTo>
                    <a:pt x="78" y="147"/>
                    <a:pt x="77" y="144"/>
                    <a:pt x="79" y="144"/>
                  </a:cubicBezTo>
                  <a:cubicBezTo>
                    <a:pt x="75" y="143"/>
                    <a:pt x="71" y="143"/>
                    <a:pt x="67" y="142"/>
                  </a:cubicBezTo>
                  <a:close/>
                  <a:moveTo>
                    <a:pt x="57" y="143"/>
                  </a:moveTo>
                  <a:cubicBezTo>
                    <a:pt x="59" y="144"/>
                    <a:pt x="59" y="146"/>
                    <a:pt x="61" y="147"/>
                  </a:cubicBezTo>
                  <a:cubicBezTo>
                    <a:pt x="61" y="144"/>
                    <a:pt x="59" y="142"/>
                    <a:pt x="57" y="143"/>
                  </a:cubicBezTo>
                  <a:close/>
                  <a:moveTo>
                    <a:pt x="129" y="145"/>
                  </a:moveTo>
                  <a:cubicBezTo>
                    <a:pt x="131" y="145"/>
                    <a:pt x="134" y="144"/>
                    <a:pt x="137" y="144"/>
                  </a:cubicBezTo>
                  <a:cubicBezTo>
                    <a:pt x="136" y="142"/>
                    <a:pt x="131" y="144"/>
                    <a:pt x="129" y="145"/>
                  </a:cubicBezTo>
                  <a:close/>
                  <a:moveTo>
                    <a:pt x="63" y="143"/>
                  </a:moveTo>
                  <a:cubicBezTo>
                    <a:pt x="62" y="144"/>
                    <a:pt x="64" y="145"/>
                    <a:pt x="64" y="147"/>
                  </a:cubicBezTo>
                  <a:cubicBezTo>
                    <a:pt x="66" y="147"/>
                    <a:pt x="65" y="146"/>
                    <a:pt x="66" y="145"/>
                  </a:cubicBezTo>
                  <a:cubicBezTo>
                    <a:pt x="66" y="144"/>
                    <a:pt x="64" y="144"/>
                    <a:pt x="63" y="143"/>
                  </a:cubicBezTo>
                  <a:close/>
                  <a:moveTo>
                    <a:pt x="149" y="147"/>
                  </a:moveTo>
                  <a:cubicBezTo>
                    <a:pt x="156" y="148"/>
                    <a:pt x="163" y="146"/>
                    <a:pt x="167" y="145"/>
                  </a:cubicBezTo>
                  <a:cubicBezTo>
                    <a:pt x="160" y="145"/>
                    <a:pt x="154" y="143"/>
                    <a:pt x="149" y="147"/>
                  </a:cubicBezTo>
                  <a:close/>
                  <a:moveTo>
                    <a:pt x="96" y="147"/>
                  </a:moveTo>
                  <a:cubicBezTo>
                    <a:pt x="100" y="147"/>
                    <a:pt x="108" y="148"/>
                    <a:pt x="110" y="145"/>
                  </a:cubicBezTo>
                  <a:cubicBezTo>
                    <a:pt x="107" y="143"/>
                    <a:pt x="100" y="146"/>
                    <a:pt x="96" y="147"/>
                  </a:cubicBezTo>
                  <a:close/>
                  <a:moveTo>
                    <a:pt x="80" y="144"/>
                  </a:moveTo>
                  <a:cubicBezTo>
                    <a:pt x="82" y="148"/>
                    <a:pt x="89" y="147"/>
                    <a:pt x="93" y="145"/>
                  </a:cubicBezTo>
                  <a:cubicBezTo>
                    <a:pt x="89" y="144"/>
                    <a:pt x="84" y="145"/>
                    <a:pt x="80" y="144"/>
                  </a:cubicBezTo>
                  <a:close/>
                  <a:moveTo>
                    <a:pt x="147" y="146"/>
                  </a:moveTo>
                  <a:cubicBezTo>
                    <a:pt x="143" y="147"/>
                    <a:pt x="137" y="147"/>
                    <a:pt x="134" y="149"/>
                  </a:cubicBezTo>
                  <a:cubicBezTo>
                    <a:pt x="139" y="149"/>
                    <a:pt x="145" y="149"/>
                    <a:pt x="147" y="146"/>
                  </a:cubicBezTo>
                  <a:close/>
                  <a:moveTo>
                    <a:pt x="72" y="149"/>
                  </a:moveTo>
                  <a:cubicBezTo>
                    <a:pt x="75" y="154"/>
                    <a:pt x="74" y="160"/>
                    <a:pt x="72" y="166"/>
                  </a:cubicBezTo>
                  <a:cubicBezTo>
                    <a:pt x="73" y="166"/>
                    <a:pt x="74" y="166"/>
                    <a:pt x="74" y="167"/>
                  </a:cubicBezTo>
                  <a:cubicBezTo>
                    <a:pt x="73" y="163"/>
                    <a:pt x="77" y="154"/>
                    <a:pt x="77" y="150"/>
                  </a:cubicBezTo>
                  <a:cubicBezTo>
                    <a:pt x="76" y="149"/>
                    <a:pt x="75" y="146"/>
                    <a:pt x="72" y="149"/>
                  </a:cubicBezTo>
                  <a:close/>
                  <a:moveTo>
                    <a:pt x="68" y="147"/>
                  </a:moveTo>
                  <a:cubicBezTo>
                    <a:pt x="66" y="151"/>
                    <a:pt x="67" y="155"/>
                    <a:pt x="68" y="159"/>
                  </a:cubicBezTo>
                  <a:cubicBezTo>
                    <a:pt x="68" y="155"/>
                    <a:pt x="72" y="149"/>
                    <a:pt x="68" y="147"/>
                  </a:cubicBezTo>
                  <a:close/>
                  <a:moveTo>
                    <a:pt x="54" y="148"/>
                  </a:moveTo>
                  <a:cubicBezTo>
                    <a:pt x="52" y="148"/>
                    <a:pt x="53" y="151"/>
                    <a:pt x="54" y="150"/>
                  </a:cubicBezTo>
                  <a:cubicBezTo>
                    <a:pt x="54" y="149"/>
                    <a:pt x="53" y="149"/>
                    <a:pt x="54" y="148"/>
                  </a:cubicBezTo>
                  <a:close/>
                  <a:moveTo>
                    <a:pt x="80" y="148"/>
                  </a:moveTo>
                  <a:cubicBezTo>
                    <a:pt x="79" y="149"/>
                    <a:pt x="79" y="151"/>
                    <a:pt x="79" y="152"/>
                  </a:cubicBezTo>
                  <a:cubicBezTo>
                    <a:pt x="80" y="151"/>
                    <a:pt x="81" y="149"/>
                    <a:pt x="80" y="148"/>
                  </a:cubicBezTo>
                  <a:close/>
                  <a:moveTo>
                    <a:pt x="88" y="149"/>
                  </a:moveTo>
                  <a:cubicBezTo>
                    <a:pt x="91" y="152"/>
                    <a:pt x="97" y="149"/>
                    <a:pt x="103" y="149"/>
                  </a:cubicBezTo>
                  <a:cubicBezTo>
                    <a:pt x="99" y="148"/>
                    <a:pt x="94" y="150"/>
                    <a:pt x="88" y="149"/>
                  </a:cubicBezTo>
                  <a:close/>
                  <a:moveTo>
                    <a:pt x="155" y="149"/>
                  </a:moveTo>
                  <a:cubicBezTo>
                    <a:pt x="152" y="149"/>
                    <a:pt x="149" y="150"/>
                    <a:pt x="146" y="150"/>
                  </a:cubicBezTo>
                  <a:cubicBezTo>
                    <a:pt x="147" y="153"/>
                    <a:pt x="152" y="150"/>
                    <a:pt x="155" y="149"/>
                  </a:cubicBezTo>
                  <a:close/>
                  <a:moveTo>
                    <a:pt x="144" y="150"/>
                  </a:moveTo>
                  <a:cubicBezTo>
                    <a:pt x="142" y="150"/>
                    <a:pt x="140" y="151"/>
                    <a:pt x="138" y="150"/>
                  </a:cubicBezTo>
                  <a:cubicBezTo>
                    <a:pt x="138" y="151"/>
                    <a:pt x="138" y="153"/>
                    <a:pt x="137" y="152"/>
                  </a:cubicBezTo>
                  <a:cubicBezTo>
                    <a:pt x="139" y="153"/>
                    <a:pt x="142" y="152"/>
                    <a:pt x="144" y="152"/>
                  </a:cubicBezTo>
                  <a:cubicBezTo>
                    <a:pt x="145" y="151"/>
                    <a:pt x="144" y="151"/>
                    <a:pt x="144" y="150"/>
                  </a:cubicBezTo>
                  <a:close/>
                  <a:moveTo>
                    <a:pt x="57" y="150"/>
                  </a:moveTo>
                  <a:cubicBezTo>
                    <a:pt x="55" y="153"/>
                    <a:pt x="56" y="158"/>
                    <a:pt x="56" y="161"/>
                  </a:cubicBezTo>
                  <a:cubicBezTo>
                    <a:pt x="59" y="159"/>
                    <a:pt x="59" y="153"/>
                    <a:pt x="57" y="150"/>
                  </a:cubicBezTo>
                  <a:close/>
                  <a:moveTo>
                    <a:pt x="36" y="150"/>
                  </a:moveTo>
                  <a:cubicBezTo>
                    <a:pt x="37" y="153"/>
                    <a:pt x="39" y="154"/>
                    <a:pt x="42" y="154"/>
                  </a:cubicBezTo>
                  <a:cubicBezTo>
                    <a:pt x="40" y="153"/>
                    <a:pt x="39" y="151"/>
                    <a:pt x="36" y="150"/>
                  </a:cubicBezTo>
                  <a:close/>
                  <a:moveTo>
                    <a:pt x="83" y="151"/>
                  </a:moveTo>
                  <a:cubicBezTo>
                    <a:pt x="82" y="153"/>
                    <a:pt x="80" y="158"/>
                    <a:pt x="81" y="161"/>
                  </a:cubicBezTo>
                  <a:cubicBezTo>
                    <a:pt x="83" y="159"/>
                    <a:pt x="85" y="154"/>
                    <a:pt x="83" y="151"/>
                  </a:cubicBezTo>
                  <a:close/>
                  <a:moveTo>
                    <a:pt x="134" y="151"/>
                  </a:moveTo>
                  <a:cubicBezTo>
                    <a:pt x="127" y="152"/>
                    <a:pt x="118" y="153"/>
                    <a:pt x="113" y="154"/>
                  </a:cubicBezTo>
                  <a:cubicBezTo>
                    <a:pt x="120" y="155"/>
                    <a:pt x="127" y="154"/>
                    <a:pt x="134" y="151"/>
                  </a:cubicBezTo>
                  <a:close/>
                  <a:moveTo>
                    <a:pt x="62" y="152"/>
                  </a:moveTo>
                  <a:cubicBezTo>
                    <a:pt x="60" y="153"/>
                    <a:pt x="63" y="157"/>
                    <a:pt x="62" y="159"/>
                  </a:cubicBezTo>
                  <a:cubicBezTo>
                    <a:pt x="63" y="157"/>
                    <a:pt x="64" y="153"/>
                    <a:pt x="62" y="152"/>
                  </a:cubicBezTo>
                  <a:close/>
                  <a:moveTo>
                    <a:pt x="94" y="153"/>
                  </a:moveTo>
                  <a:cubicBezTo>
                    <a:pt x="93" y="152"/>
                    <a:pt x="91" y="153"/>
                    <a:pt x="90" y="153"/>
                  </a:cubicBezTo>
                  <a:cubicBezTo>
                    <a:pt x="90" y="155"/>
                    <a:pt x="92" y="154"/>
                    <a:pt x="93" y="155"/>
                  </a:cubicBezTo>
                  <a:cubicBezTo>
                    <a:pt x="94" y="155"/>
                    <a:pt x="92" y="154"/>
                    <a:pt x="93" y="153"/>
                  </a:cubicBezTo>
                  <a:cubicBezTo>
                    <a:pt x="93" y="153"/>
                    <a:pt x="94" y="153"/>
                    <a:pt x="94" y="153"/>
                  </a:cubicBezTo>
                  <a:close/>
                  <a:moveTo>
                    <a:pt x="105" y="153"/>
                  </a:moveTo>
                  <a:cubicBezTo>
                    <a:pt x="103" y="154"/>
                    <a:pt x="101" y="153"/>
                    <a:pt x="99" y="154"/>
                  </a:cubicBezTo>
                  <a:cubicBezTo>
                    <a:pt x="100" y="155"/>
                    <a:pt x="104" y="156"/>
                    <a:pt x="106" y="156"/>
                  </a:cubicBezTo>
                  <a:cubicBezTo>
                    <a:pt x="105" y="155"/>
                    <a:pt x="105" y="154"/>
                    <a:pt x="105" y="153"/>
                  </a:cubicBezTo>
                  <a:close/>
                  <a:moveTo>
                    <a:pt x="72" y="153"/>
                  </a:moveTo>
                  <a:cubicBezTo>
                    <a:pt x="70" y="156"/>
                    <a:pt x="69" y="161"/>
                    <a:pt x="70" y="164"/>
                  </a:cubicBezTo>
                  <a:cubicBezTo>
                    <a:pt x="72" y="162"/>
                    <a:pt x="72" y="157"/>
                    <a:pt x="72" y="153"/>
                  </a:cubicBezTo>
                  <a:close/>
                  <a:moveTo>
                    <a:pt x="142" y="154"/>
                  </a:moveTo>
                  <a:cubicBezTo>
                    <a:pt x="138" y="153"/>
                    <a:pt x="134" y="156"/>
                    <a:pt x="130" y="155"/>
                  </a:cubicBezTo>
                  <a:cubicBezTo>
                    <a:pt x="133" y="156"/>
                    <a:pt x="138" y="155"/>
                    <a:pt x="142" y="154"/>
                  </a:cubicBezTo>
                  <a:close/>
                  <a:moveTo>
                    <a:pt x="148" y="155"/>
                  </a:moveTo>
                  <a:cubicBezTo>
                    <a:pt x="145" y="156"/>
                    <a:pt x="140" y="156"/>
                    <a:pt x="138" y="157"/>
                  </a:cubicBezTo>
                  <a:cubicBezTo>
                    <a:pt x="137" y="157"/>
                    <a:pt x="135" y="157"/>
                    <a:pt x="137" y="157"/>
                  </a:cubicBezTo>
                  <a:cubicBezTo>
                    <a:pt x="141" y="158"/>
                    <a:pt x="145" y="156"/>
                    <a:pt x="148" y="155"/>
                  </a:cubicBezTo>
                  <a:close/>
                  <a:moveTo>
                    <a:pt x="89" y="156"/>
                  </a:moveTo>
                  <a:cubicBezTo>
                    <a:pt x="88" y="156"/>
                    <a:pt x="87" y="156"/>
                    <a:pt x="87" y="157"/>
                  </a:cubicBezTo>
                  <a:cubicBezTo>
                    <a:pt x="88" y="157"/>
                    <a:pt x="89" y="157"/>
                    <a:pt x="89" y="156"/>
                  </a:cubicBezTo>
                  <a:close/>
                  <a:moveTo>
                    <a:pt x="132" y="157"/>
                  </a:moveTo>
                  <a:cubicBezTo>
                    <a:pt x="127" y="159"/>
                    <a:pt x="120" y="157"/>
                    <a:pt x="116" y="160"/>
                  </a:cubicBezTo>
                  <a:cubicBezTo>
                    <a:pt x="121" y="158"/>
                    <a:pt x="129" y="160"/>
                    <a:pt x="132" y="157"/>
                  </a:cubicBezTo>
                  <a:close/>
                  <a:moveTo>
                    <a:pt x="100" y="158"/>
                  </a:moveTo>
                  <a:cubicBezTo>
                    <a:pt x="100" y="158"/>
                    <a:pt x="100" y="159"/>
                    <a:pt x="100" y="159"/>
                  </a:cubicBezTo>
                  <a:cubicBezTo>
                    <a:pt x="101" y="159"/>
                    <a:pt x="101" y="158"/>
                    <a:pt x="102" y="159"/>
                  </a:cubicBezTo>
                  <a:cubicBezTo>
                    <a:pt x="101" y="158"/>
                    <a:pt x="100" y="157"/>
                    <a:pt x="100" y="158"/>
                  </a:cubicBezTo>
                  <a:close/>
                  <a:moveTo>
                    <a:pt x="52" y="165"/>
                  </a:moveTo>
                  <a:cubicBezTo>
                    <a:pt x="49" y="174"/>
                    <a:pt x="52" y="186"/>
                    <a:pt x="56" y="193"/>
                  </a:cubicBezTo>
                  <a:cubicBezTo>
                    <a:pt x="55" y="185"/>
                    <a:pt x="52" y="174"/>
                    <a:pt x="52" y="165"/>
                  </a:cubicBezTo>
                  <a:close/>
                  <a:moveTo>
                    <a:pt x="83" y="166"/>
                  </a:moveTo>
                  <a:cubicBezTo>
                    <a:pt x="82" y="167"/>
                    <a:pt x="80" y="168"/>
                    <a:pt x="80" y="170"/>
                  </a:cubicBezTo>
                  <a:cubicBezTo>
                    <a:pt x="82" y="169"/>
                    <a:pt x="83" y="168"/>
                    <a:pt x="83" y="166"/>
                  </a:cubicBezTo>
                  <a:close/>
                  <a:moveTo>
                    <a:pt x="78" y="166"/>
                  </a:moveTo>
                  <a:cubicBezTo>
                    <a:pt x="77" y="167"/>
                    <a:pt x="76" y="168"/>
                    <a:pt x="75" y="168"/>
                  </a:cubicBezTo>
                  <a:cubicBezTo>
                    <a:pt x="76" y="171"/>
                    <a:pt x="75" y="175"/>
                    <a:pt x="75" y="178"/>
                  </a:cubicBezTo>
                  <a:cubicBezTo>
                    <a:pt x="77" y="176"/>
                    <a:pt x="78" y="171"/>
                    <a:pt x="78" y="166"/>
                  </a:cubicBezTo>
                  <a:close/>
                  <a:moveTo>
                    <a:pt x="67" y="166"/>
                  </a:moveTo>
                  <a:cubicBezTo>
                    <a:pt x="65" y="167"/>
                    <a:pt x="65" y="169"/>
                    <a:pt x="63" y="170"/>
                  </a:cubicBezTo>
                  <a:cubicBezTo>
                    <a:pt x="64" y="175"/>
                    <a:pt x="65" y="182"/>
                    <a:pt x="66" y="186"/>
                  </a:cubicBezTo>
                  <a:cubicBezTo>
                    <a:pt x="68" y="181"/>
                    <a:pt x="67" y="172"/>
                    <a:pt x="67" y="166"/>
                  </a:cubicBezTo>
                  <a:close/>
                  <a:moveTo>
                    <a:pt x="71" y="175"/>
                  </a:moveTo>
                  <a:cubicBezTo>
                    <a:pt x="69" y="177"/>
                    <a:pt x="71" y="181"/>
                    <a:pt x="71" y="184"/>
                  </a:cubicBezTo>
                  <a:cubicBezTo>
                    <a:pt x="71" y="182"/>
                    <a:pt x="71" y="178"/>
                    <a:pt x="71" y="175"/>
                  </a:cubicBezTo>
                  <a:close/>
                  <a:moveTo>
                    <a:pt x="62" y="182"/>
                  </a:moveTo>
                  <a:cubicBezTo>
                    <a:pt x="60" y="184"/>
                    <a:pt x="61" y="189"/>
                    <a:pt x="62" y="191"/>
                  </a:cubicBezTo>
                  <a:cubicBezTo>
                    <a:pt x="64" y="189"/>
                    <a:pt x="62" y="185"/>
                    <a:pt x="62" y="182"/>
                  </a:cubicBezTo>
                  <a:close/>
                  <a:moveTo>
                    <a:pt x="75" y="184"/>
                  </a:moveTo>
                  <a:cubicBezTo>
                    <a:pt x="73" y="184"/>
                    <a:pt x="74" y="187"/>
                    <a:pt x="73" y="189"/>
                  </a:cubicBezTo>
                  <a:cubicBezTo>
                    <a:pt x="74" y="188"/>
                    <a:pt x="75" y="186"/>
                    <a:pt x="75" y="184"/>
                  </a:cubicBezTo>
                  <a:close/>
                  <a:moveTo>
                    <a:pt x="68" y="190"/>
                  </a:moveTo>
                  <a:cubicBezTo>
                    <a:pt x="66" y="192"/>
                    <a:pt x="68" y="195"/>
                    <a:pt x="68" y="198"/>
                  </a:cubicBezTo>
                  <a:cubicBezTo>
                    <a:pt x="69" y="195"/>
                    <a:pt x="69" y="193"/>
                    <a:pt x="68" y="190"/>
                  </a:cubicBezTo>
                  <a:close/>
                  <a:moveTo>
                    <a:pt x="73" y="193"/>
                  </a:moveTo>
                  <a:cubicBezTo>
                    <a:pt x="70" y="199"/>
                    <a:pt x="72" y="203"/>
                    <a:pt x="72" y="210"/>
                  </a:cubicBezTo>
                  <a:cubicBezTo>
                    <a:pt x="73" y="206"/>
                    <a:pt x="72" y="199"/>
                    <a:pt x="73" y="193"/>
                  </a:cubicBezTo>
                  <a:close/>
                  <a:moveTo>
                    <a:pt x="59" y="196"/>
                  </a:moveTo>
                  <a:cubicBezTo>
                    <a:pt x="58" y="196"/>
                    <a:pt x="58" y="197"/>
                    <a:pt x="57" y="197"/>
                  </a:cubicBezTo>
                  <a:cubicBezTo>
                    <a:pt x="61" y="203"/>
                    <a:pt x="63" y="210"/>
                    <a:pt x="68" y="215"/>
                  </a:cubicBezTo>
                  <a:cubicBezTo>
                    <a:pt x="66" y="207"/>
                    <a:pt x="59" y="205"/>
                    <a:pt x="59" y="196"/>
                  </a:cubicBezTo>
                  <a:close/>
                  <a:moveTo>
                    <a:pt x="73" y="210"/>
                  </a:moveTo>
                  <a:cubicBezTo>
                    <a:pt x="71" y="213"/>
                    <a:pt x="75" y="219"/>
                    <a:pt x="74" y="222"/>
                  </a:cubicBezTo>
                  <a:cubicBezTo>
                    <a:pt x="75" y="223"/>
                    <a:pt x="75" y="224"/>
                    <a:pt x="77" y="224"/>
                  </a:cubicBezTo>
                  <a:cubicBezTo>
                    <a:pt x="74" y="221"/>
                    <a:pt x="74" y="215"/>
                    <a:pt x="73" y="210"/>
                  </a:cubicBez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304309" y="943660"/>
              <a:ext cx="73850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>
                      <a:alpha val="7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rPr>
                <a:t>1745</a:t>
              </a:r>
              <a:endParaRPr lang="en-US" altLang="zh-CN" sz="2800" dirty="0">
                <a:solidFill>
                  <a:prstClr val="white">
                    <a:alpha val="70000"/>
                  </a:prst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14482" y="1899633"/>
            <a:ext cx="1986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走出教室</a:t>
            </a:r>
            <a:r>
              <a:rPr lang="zh-CN" altLang="en-US" sz="2800" dirty="0" smtClean="0">
                <a:solidFill>
                  <a:srgbClr val="FFFFFF">
                    <a:alpha val="70000"/>
                  </a:srgbClr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endParaRPr lang="zh-CN" altLang="en-US" sz="2800" dirty="0" smtClean="0">
              <a:solidFill>
                <a:srgbClr val="FFFFFF">
                  <a:alpha val="70000"/>
                </a:srgb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" name="TextBox 26"/>
          <p:cNvSpPr txBox="1"/>
          <p:nvPr/>
        </p:nvSpPr>
        <p:spPr>
          <a:xfrm rot="240000">
            <a:off x="5262052" y="203107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探索实践</a:t>
            </a:r>
            <a:endParaRPr lang="zh-CN" altLang="en-US" sz="3200" dirty="0" smtClean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899592" y="4375307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3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3276">
        <p:fade/>
      </p:transition>
    </mc:Choice>
    <mc:Fallback>
      <p:transition advClick="0" advTm="3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171229105223"/>
          <p:cNvPicPr>
            <a:picLocks noChangeAspect="1"/>
          </p:cNvPicPr>
          <p:nvPr/>
        </p:nvPicPr>
        <p:blipFill>
          <a:blip r:embed="rId1" cstate="print"/>
          <a:srcRect l="-14" t="9914" b="3468"/>
          <a:stretch>
            <a:fillRect/>
          </a:stretch>
        </p:blipFill>
        <p:spPr>
          <a:xfrm rot="5400000">
            <a:off x="4039235" y="1182370"/>
            <a:ext cx="3555365" cy="2779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530" y="685800"/>
            <a:ext cx="582930" cy="40544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600" dirty="0">
                <a:solidFill>
                  <a:srgbClr val="FFFF66"/>
                </a:solidFill>
                <a:uFillTx/>
                <a:latin typeface="隶书" panose="02010509060101010101" charset="-122"/>
                <a:ea typeface="隶书" panose="02010509060101010101" charset="-122"/>
                <a:sym typeface="+mn-ea"/>
              </a:rPr>
              <a:t>孙老师的板书和随堂记录</a:t>
            </a:r>
            <a:endParaRPr lang="zh-CN" altLang="en-US" sz="2600" dirty="0">
              <a:solidFill>
                <a:srgbClr val="FFFF66"/>
              </a:solidFill>
              <a:uFillTx/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095" y="4371975"/>
            <a:ext cx="539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en-US" altLang="zh-CN" dirty="0"/>
          </a:p>
        </p:txBody>
      </p:sp>
      <p:pic>
        <p:nvPicPr>
          <p:cNvPr id="2" name="图片 1" descr="微信图片_20171229105206"/>
          <p:cNvPicPr>
            <a:picLocks noChangeAspect="1"/>
          </p:cNvPicPr>
          <p:nvPr/>
        </p:nvPicPr>
        <p:blipFill>
          <a:blip r:embed="rId2"/>
          <a:srcRect r="7591"/>
          <a:stretch>
            <a:fillRect/>
          </a:stretch>
        </p:blipFill>
        <p:spPr>
          <a:xfrm>
            <a:off x="779145" y="794385"/>
            <a:ext cx="3261995" cy="352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712291052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22165" y="856615"/>
            <a:ext cx="2865755" cy="2865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1210" y="3911600"/>
            <a:ext cx="5194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FFCC">
                    <a:alpha val="70000"/>
                  </a:srgbClr>
                </a:solidFill>
                <a:latin typeface="华文新魏" panose="02010800040101010101" charset="-122"/>
                <a:ea typeface="华文新魏" panose="02010800040101010101" charset="-122"/>
              </a:rPr>
              <a:t>同学们都走出了教室，去做现场调研！</a:t>
            </a:r>
            <a:endParaRPr lang="zh-CN" altLang="en-US" sz="2400" b="1" dirty="0">
              <a:solidFill>
                <a:srgbClr val="FFFFCC">
                  <a:alpha val="70000"/>
                </a:srgb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371950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endParaRPr lang="en-US" altLang="zh-CN" dirty="0"/>
          </a:p>
        </p:txBody>
      </p:sp>
      <p:pic>
        <p:nvPicPr>
          <p:cNvPr id="5" name="图片 4" descr="微信图片_201712291052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856615"/>
            <a:ext cx="2904490" cy="290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 descr="QQ图片2018010419113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4015" y="769620"/>
            <a:ext cx="2799080" cy="3733165"/>
          </a:xfrm>
          <a:prstGeom prst="rect">
            <a:avLst/>
          </a:prstGeom>
        </p:spPr>
      </p:pic>
      <p:pic>
        <p:nvPicPr>
          <p:cNvPr id="50" name="内容占位符 3" descr="QQ图片20180104191219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9990" y="752475"/>
            <a:ext cx="2809875" cy="3747770"/>
          </a:xfrm>
          <a:prstGeom prst="rect">
            <a:avLst/>
          </a:prstGeom>
        </p:spPr>
      </p:pic>
      <p:pic>
        <p:nvPicPr>
          <p:cNvPr id="49" name="图片 48" descr="QQ图片20180104191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380" y="776605"/>
            <a:ext cx="2799715" cy="3733165"/>
          </a:xfrm>
          <a:prstGeom prst="rect">
            <a:avLst/>
          </a:prstGeom>
        </p:spPr>
      </p:pic>
      <p:pic>
        <p:nvPicPr>
          <p:cNvPr id="51" name="图片 50" descr="QQ图片20180104191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5705" y="766445"/>
            <a:ext cx="2804160" cy="3739515"/>
          </a:xfrm>
          <a:prstGeom prst="rect">
            <a:avLst/>
          </a:prstGeom>
        </p:spPr>
      </p:pic>
      <p:pic>
        <p:nvPicPr>
          <p:cNvPr id="53" name="图片 52" descr="QQ图片201801041912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380" y="766445"/>
            <a:ext cx="2797175" cy="3730625"/>
          </a:xfrm>
          <a:prstGeom prst="rect">
            <a:avLst/>
          </a:prstGeom>
        </p:spPr>
      </p:pic>
      <p:pic>
        <p:nvPicPr>
          <p:cNvPr id="48" name="图片 47" descr="QQ图片201801041911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5705" y="755650"/>
            <a:ext cx="2804160" cy="3741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5390" y="1889760"/>
            <a:ext cx="739140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vert="horz" wrap="square" rtlCol="0">
            <a:spAutoFit/>
          </a:bodyPr>
          <a:lstStyle/>
          <a:p>
            <a:r>
              <a:rPr lang="zh-CN" altLang="en-US" sz="4000" dirty="0" smtClean="0">
                <a:latin typeface="华文新魏" panose="02010800040101010101" charset="-122"/>
                <a:ea typeface="华文新魏" panose="02010800040101010101" charset="-122"/>
              </a:rPr>
              <a:t>接下来看我们认真记录的样子！</a:t>
            </a:r>
            <a:endParaRPr lang="zh-CN" altLang="en-US" sz="4000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4389953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endParaRPr lang="en-US" altLang="zh-CN" dirty="0"/>
          </a:p>
        </p:txBody>
      </p:sp>
      <p:pic>
        <p:nvPicPr>
          <p:cNvPr id="14" name="图片 13" descr="QQ图片201801041911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9155" y="760095"/>
            <a:ext cx="2404745" cy="3151505"/>
          </a:xfrm>
          <a:prstGeom prst="rect">
            <a:avLst/>
          </a:prstGeom>
        </p:spPr>
      </p:pic>
      <p:pic>
        <p:nvPicPr>
          <p:cNvPr id="11" name="图片 10" descr="QQ图片201801041912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765" y="760095"/>
            <a:ext cx="2362835" cy="3151505"/>
          </a:xfrm>
          <a:prstGeom prst="rect">
            <a:avLst/>
          </a:prstGeom>
        </p:spPr>
      </p:pic>
      <p:pic>
        <p:nvPicPr>
          <p:cNvPr id="10" name="内容占位符 3" descr="QQ图片20180104191349.jpg"/>
          <p:cNvPicPr>
            <a:picLocks noGrp="1"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53255" y="1638935"/>
            <a:ext cx="2363470" cy="3151505"/>
          </a:xfrm>
          <a:prstGeom prst="rect">
            <a:avLst/>
          </a:prstGeom>
        </p:spPr>
      </p:pic>
      <p:pic>
        <p:nvPicPr>
          <p:cNvPr id="9" name="内容占位符 3" descr="QQ图片20180104191201.jpg"/>
          <p:cNvPicPr>
            <a:picLocks noGrp="1"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67915" y="1638935"/>
            <a:ext cx="2362200" cy="3152140"/>
          </a:xfrm>
          <a:prstGeom prst="rect">
            <a:avLst/>
          </a:prstGeom>
        </p:spPr>
      </p:pic>
      <p:pic>
        <p:nvPicPr>
          <p:cNvPr id="8" name="内容占位符 3" descr="QQ图片20180104191156.jpg"/>
          <p:cNvPicPr>
            <a:picLocks noGrp="1" noChangeAspect="1"/>
          </p:cNvPicPr>
          <p:nvPr/>
        </p:nvPicPr>
        <p:blipFill>
          <a:blip r:embed="rId11" cstate="print"/>
          <a:srcRect t="1972" b="2553"/>
          <a:stretch>
            <a:fillRect/>
          </a:stretch>
        </p:blipFill>
        <p:spPr>
          <a:xfrm>
            <a:off x="786765" y="655955"/>
            <a:ext cx="2475230" cy="3151505"/>
          </a:xfrm>
          <a:prstGeom prst="rect">
            <a:avLst/>
          </a:prstGeom>
        </p:spPr>
      </p:pic>
      <p:pic>
        <p:nvPicPr>
          <p:cNvPr id="13" name="图片 12" descr="QQ图片20180104191032.jpg"/>
          <p:cNvPicPr>
            <a:picLocks noChangeAspect="1"/>
          </p:cNvPicPr>
          <p:nvPr/>
        </p:nvPicPr>
        <p:blipFill>
          <a:blip r:embed="rId12" cstate="print"/>
          <a:srcRect t="2120" b="2255"/>
          <a:stretch>
            <a:fillRect/>
          </a:stretch>
        </p:blipFill>
        <p:spPr>
          <a:xfrm>
            <a:off x="3194050" y="1141730"/>
            <a:ext cx="2470785" cy="3152775"/>
          </a:xfrm>
          <a:prstGeom prst="rect">
            <a:avLst/>
          </a:prstGeom>
        </p:spPr>
      </p:pic>
      <p:pic>
        <p:nvPicPr>
          <p:cNvPr id="12" name="内容占位符 3" descr="QQ图片20180104191206.jpg"/>
          <p:cNvPicPr>
            <a:picLocks noGrp="1"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12765" y="1591310"/>
            <a:ext cx="2363470" cy="315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22000">
        <p:fade/>
      </p:transition>
    </mc:Choice>
    <mc:Fallback>
      <p:transition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9" presetClass="exit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xit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2" presetClass="exit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3"/>
          <p:cNvSpPr>
            <a:spLocks noEditPoints="1"/>
          </p:cNvSpPr>
          <p:nvPr/>
        </p:nvSpPr>
        <p:spPr bwMode="black">
          <a:xfrm>
            <a:off x="3667006" y="3602722"/>
            <a:ext cx="1183145" cy="1352000"/>
          </a:xfrm>
          <a:custGeom>
            <a:avLst/>
            <a:gdLst>
              <a:gd name="T0" fmla="*/ 466 w 1443"/>
              <a:gd name="T1" fmla="*/ 0 h 1627"/>
              <a:gd name="T2" fmla="*/ 466 w 1443"/>
              <a:gd name="T3" fmla="*/ 294 h 1627"/>
              <a:gd name="T4" fmla="*/ 0 w 1443"/>
              <a:gd name="T5" fmla="*/ 1173 h 1627"/>
              <a:gd name="T6" fmla="*/ 48 w 1443"/>
              <a:gd name="T7" fmla="*/ 1230 h 1627"/>
              <a:gd name="T8" fmla="*/ 186 w 1443"/>
              <a:gd name="T9" fmla="*/ 1363 h 1627"/>
              <a:gd name="T10" fmla="*/ 210 w 1443"/>
              <a:gd name="T11" fmla="*/ 1455 h 1627"/>
              <a:gd name="T12" fmla="*/ 31 w 1443"/>
              <a:gd name="T13" fmla="*/ 1545 h 1627"/>
              <a:gd name="T14" fmla="*/ 49 w 1443"/>
              <a:gd name="T15" fmla="*/ 1554 h 1627"/>
              <a:gd name="T16" fmla="*/ 61 w 1443"/>
              <a:gd name="T17" fmla="*/ 1620 h 1627"/>
              <a:gd name="T18" fmla="*/ 73 w 1443"/>
              <a:gd name="T19" fmla="*/ 1553 h 1627"/>
              <a:gd name="T20" fmla="*/ 210 w 1443"/>
              <a:gd name="T21" fmla="*/ 1525 h 1627"/>
              <a:gd name="T22" fmla="*/ 215 w 1443"/>
              <a:gd name="T23" fmla="*/ 1537 h 1627"/>
              <a:gd name="T24" fmla="*/ 228 w 1443"/>
              <a:gd name="T25" fmla="*/ 1594 h 1627"/>
              <a:gd name="T26" fmla="*/ 258 w 1443"/>
              <a:gd name="T27" fmla="*/ 1627 h 1627"/>
              <a:gd name="T28" fmla="*/ 271 w 1443"/>
              <a:gd name="T29" fmla="*/ 1594 h 1627"/>
              <a:gd name="T30" fmla="*/ 276 w 1443"/>
              <a:gd name="T31" fmla="*/ 1537 h 1627"/>
              <a:gd name="T32" fmla="*/ 411 w 1443"/>
              <a:gd name="T33" fmla="*/ 1541 h 1627"/>
              <a:gd name="T34" fmla="*/ 388 w 1443"/>
              <a:gd name="T35" fmla="*/ 1586 h 1627"/>
              <a:gd name="T36" fmla="*/ 457 w 1443"/>
              <a:gd name="T37" fmla="*/ 1586 h 1627"/>
              <a:gd name="T38" fmla="*/ 435 w 1443"/>
              <a:gd name="T39" fmla="*/ 1543 h 1627"/>
              <a:gd name="T40" fmla="*/ 452 w 1443"/>
              <a:gd name="T41" fmla="*/ 1504 h 1627"/>
              <a:gd name="T42" fmla="*/ 276 w 1443"/>
              <a:gd name="T43" fmla="*/ 1363 h 1627"/>
              <a:gd name="T44" fmla="*/ 299 w 1443"/>
              <a:gd name="T45" fmla="*/ 1230 h 1627"/>
              <a:gd name="T46" fmla="*/ 514 w 1443"/>
              <a:gd name="T47" fmla="*/ 1182 h 1627"/>
              <a:gd name="T48" fmla="*/ 494 w 1443"/>
              <a:gd name="T49" fmla="*/ 1134 h 1627"/>
              <a:gd name="T50" fmla="*/ 538 w 1443"/>
              <a:gd name="T51" fmla="*/ 1491 h 1627"/>
              <a:gd name="T52" fmla="*/ 722 w 1443"/>
              <a:gd name="T53" fmla="*/ 1528 h 1627"/>
              <a:gd name="T54" fmla="*/ 816 w 1443"/>
              <a:gd name="T55" fmla="*/ 1053 h 1627"/>
              <a:gd name="T56" fmla="*/ 817 w 1443"/>
              <a:gd name="T57" fmla="*/ 1052 h 1627"/>
              <a:gd name="T58" fmla="*/ 818 w 1443"/>
              <a:gd name="T59" fmla="*/ 1027 h 1627"/>
              <a:gd name="T60" fmla="*/ 439 w 1443"/>
              <a:gd name="T61" fmla="*/ 938 h 1627"/>
              <a:gd name="T62" fmla="*/ 820 w 1443"/>
              <a:gd name="T63" fmla="*/ 772 h 1627"/>
              <a:gd name="T64" fmla="*/ 1231 w 1443"/>
              <a:gd name="T65" fmla="*/ 760 h 1627"/>
              <a:gd name="T66" fmla="*/ 1245 w 1443"/>
              <a:gd name="T67" fmla="*/ 707 h 1627"/>
              <a:gd name="T68" fmla="*/ 1428 w 1443"/>
              <a:gd name="T69" fmla="*/ 267 h 1627"/>
              <a:gd name="T70" fmla="*/ 1235 w 1443"/>
              <a:gd name="T71" fmla="*/ 687 h 1627"/>
              <a:gd name="T72" fmla="*/ 1215 w 1443"/>
              <a:gd name="T73" fmla="*/ 700 h 1627"/>
              <a:gd name="T74" fmla="*/ 898 w 1443"/>
              <a:gd name="T75" fmla="*/ 693 h 1627"/>
              <a:gd name="T76" fmla="*/ 507 w 1443"/>
              <a:gd name="T77" fmla="*/ 615 h 1627"/>
              <a:gd name="T78" fmla="*/ 415 w 1443"/>
              <a:gd name="T79" fmla="*/ 354 h 1627"/>
              <a:gd name="T80" fmla="*/ 196 w 1443"/>
              <a:gd name="T81" fmla="*/ 456 h 1627"/>
              <a:gd name="T82" fmla="*/ 138 w 1443"/>
              <a:gd name="T83" fmla="*/ 730 h 1627"/>
              <a:gd name="T84" fmla="*/ 90 w 1443"/>
              <a:gd name="T85" fmla="*/ 530 h 1627"/>
              <a:gd name="T86" fmla="*/ 6 w 1443"/>
              <a:gd name="T87" fmla="*/ 578 h 1627"/>
              <a:gd name="T88" fmla="*/ 49 w 1443"/>
              <a:gd name="T89" fmla="*/ 966 h 1627"/>
              <a:gd name="T90" fmla="*/ 48 w 1443"/>
              <a:gd name="T91" fmla="*/ 1125 h 1627"/>
              <a:gd name="T92" fmla="*/ 96 w 1443"/>
              <a:gd name="T93" fmla="*/ 1084 h 1627"/>
              <a:gd name="T94" fmla="*/ 96 w 1443"/>
              <a:gd name="T95" fmla="*/ 1125 h 1627"/>
              <a:gd name="T96" fmla="*/ 1084 w 1443"/>
              <a:gd name="T97" fmla="*/ 1519 h 1627"/>
              <a:gd name="T98" fmla="*/ 824 w 1443"/>
              <a:gd name="T99" fmla="*/ 1618 h 1627"/>
              <a:gd name="T100" fmla="*/ 1443 w 1443"/>
              <a:gd name="T101" fmla="*/ 1519 h 1627"/>
              <a:gd name="T102" fmla="*/ 1293 w 1443"/>
              <a:gd name="T103" fmla="*/ 870 h 1627"/>
              <a:gd name="T104" fmla="*/ 1443 w 1443"/>
              <a:gd name="T105" fmla="*/ 772 h 1627"/>
              <a:gd name="T106" fmla="*/ 586 w 1443"/>
              <a:gd name="T107" fmla="*/ 870 h 1627"/>
              <a:gd name="T108" fmla="*/ 1084 w 1443"/>
              <a:gd name="T109" fmla="*/ 1519 h 1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3" h="1627">
                <a:moveTo>
                  <a:pt x="613" y="147"/>
                </a:moveTo>
                <a:cubicBezTo>
                  <a:pt x="613" y="65"/>
                  <a:pt x="547" y="0"/>
                  <a:pt x="466" y="0"/>
                </a:cubicBezTo>
                <a:cubicBezTo>
                  <a:pt x="385" y="0"/>
                  <a:pt x="319" y="65"/>
                  <a:pt x="319" y="147"/>
                </a:cubicBezTo>
                <a:cubicBezTo>
                  <a:pt x="319" y="228"/>
                  <a:pt x="385" y="294"/>
                  <a:pt x="466" y="294"/>
                </a:cubicBezTo>
                <a:cubicBezTo>
                  <a:pt x="547" y="294"/>
                  <a:pt x="613" y="228"/>
                  <a:pt x="613" y="147"/>
                </a:cubicBezTo>
                <a:close/>
                <a:moveTo>
                  <a:pt x="0" y="1173"/>
                </a:moveTo>
                <a:cubicBezTo>
                  <a:pt x="0" y="1182"/>
                  <a:pt x="0" y="1182"/>
                  <a:pt x="0" y="1182"/>
                </a:cubicBezTo>
                <a:cubicBezTo>
                  <a:pt x="0" y="1208"/>
                  <a:pt x="22" y="1230"/>
                  <a:pt x="48" y="1230"/>
                </a:cubicBezTo>
                <a:cubicBezTo>
                  <a:pt x="186" y="1230"/>
                  <a:pt x="186" y="1230"/>
                  <a:pt x="186" y="1230"/>
                </a:cubicBezTo>
                <a:cubicBezTo>
                  <a:pt x="186" y="1363"/>
                  <a:pt x="186" y="1363"/>
                  <a:pt x="186" y="1363"/>
                </a:cubicBezTo>
                <a:cubicBezTo>
                  <a:pt x="210" y="1363"/>
                  <a:pt x="210" y="1363"/>
                  <a:pt x="210" y="1363"/>
                </a:cubicBezTo>
                <a:cubicBezTo>
                  <a:pt x="210" y="1455"/>
                  <a:pt x="210" y="1455"/>
                  <a:pt x="210" y="1455"/>
                </a:cubicBezTo>
                <a:cubicBezTo>
                  <a:pt x="31" y="1504"/>
                  <a:pt x="31" y="1504"/>
                  <a:pt x="31" y="1504"/>
                </a:cubicBezTo>
                <a:cubicBezTo>
                  <a:pt x="31" y="1545"/>
                  <a:pt x="31" y="1545"/>
                  <a:pt x="31" y="1545"/>
                </a:cubicBezTo>
                <a:cubicBezTo>
                  <a:pt x="49" y="1543"/>
                  <a:pt x="49" y="1543"/>
                  <a:pt x="49" y="1543"/>
                </a:cubicBezTo>
                <a:cubicBezTo>
                  <a:pt x="49" y="1554"/>
                  <a:pt x="49" y="1554"/>
                  <a:pt x="49" y="1554"/>
                </a:cubicBezTo>
                <a:cubicBezTo>
                  <a:pt x="36" y="1558"/>
                  <a:pt x="26" y="1571"/>
                  <a:pt x="26" y="1586"/>
                </a:cubicBezTo>
                <a:cubicBezTo>
                  <a:pt x="26" y="1605"/>
                  <a:pt x="42" y="1620"/>
                  <a:pt x="61" y="1620"/>
                </a:cubicBezTo>
                <a:cubicBezTo>
                  <a:pt x="80" y="1620"/>
                  <a:pt x="95" y="1605"/>
                  <a:pt x="95" y="1586"/>
                </a:cubicBezTo>
                <a:cubicBezTo>
                  <a:pt x="95" y="1571"/>
                  <a:pt x="86" y="1558"/>
                  <a:pt x="73" y="1553"/>
                </a:cubicBezTo>
                <a:cubicBezTo>
                  <a:pt x="73" y="1541"/>
                  <a:pt x="73" y="1541"/>
                  <a:pt x="73" y="1541"/>
                </a:cubicBezTo>
                <a:cubicBezTo>
                  <a:pt x="210" y="1525"/>
                  <a:pt x="210" y="1525"/>
                  <a:pt x="210" y="1525"/>
                </a:cubicBezTo>
                <a:cubicBezTo>
                  <a:pt x="210" y="1537"/>
                  <a:pt x="210" y="1537"/>
                  <a:pt x="210" y="1537"/>
                </a:cubicBezTo>
                <a:cubicBezTo>
                  <a:pt x="215" y="1537"/>
                  <a:pt x="215" y="1537"/>
                  <a:pt x="215" y="1537"/>
                </a:cubicBezTo>
                <a:cubicBezTo>
                  <a:pt x="215" y="1594"/>
                  <a:pt x="215" y="1594"/>
                  <a:pt x="215" y="1594"/>
                </a:cubicBezTo>
                <a:cubicBezTo>
                  <a:pt x="228" y="1594"/>
                  <a:pt x="228" y="1594"/>
                  <a:pt x="228" y="1594"/>
                </a:cubicBezTo>
                <a:cubicBezTo>
                  <a:pt x="228" y="1627"/>
                  <a:pt x="228" y="1627"/>
                  <a:pt x="228" y="1627"/>
                </a:cubicBezTo>
                <a:cubicBezTo>
                  <a:pt x="258" y="1627"/>
                  <a:pt x="258" y="1627"/>
                  <a:pt x="258" y="1627"/>
                </a:cubicBezTo>
                <a:cubicBezTo>
                  <a:pt x="258" y="1594"/>
                  <a:pt x="258" y="1594"/>
                  <a:pt x="258" y="1594"/>
                </a:cubicBezTo>
                <a:cubicBezTo>
                  <a:pt x="271" y="1594"/>
                  <a:pt x="271" y="1594"/>
                  <a:pt x="271" y="1594"/>
                </a:cubicBezTo>
                <a:cubicBezTo>
                  <a:pt x="271" y="1537"/>
                  <a:pt x="271" y="1537"/>
                  <a:pt x="271" y="1537"/>
                </a:cubicBezTo>
                <a:cubicBezTo>
                  <a:pt x="276" y="1537"/>
                  <a:pt x="276" y="1537"/>
                  <a:pt x="276" y="1537"/>
                </a:cubicBezTo>
                <a:cubicBezTo>
                  <a:pt x="276" y="1525"/>
                  <a:pt x="276" y="1525"/>
                  <a:pt x="276" y="1525"/>
                </a:cubicBezTo>
                <a:cubicBezTo>
                  <a:pt x="411" y="1541"/>
                  <a:pt x="411" y="1541"/>
                  <a:pt x="411" y="1541"/>
                </a:cubicBezTo>
                <a:cubicBezTo>
                  <a:pt x="411" y="1553"/>
                  <a:pt x="411" y="1553"/>
                  <a:pt x="411" y="1553"/>
                </a:cubicBezTo>
                <a:cubicBezTo>
                  <a:pt x="398" y="1558"/>
                  <a:pt x="388" y="1571"/>
                  <a:pt x="388" y="1586"/>
                </a:cubicBezTo>
                <a:cubicBezTo>
                  <a:pt x="388" y="1605"/>
                  <a:pt x="404" y="1620"/>
                  <a:pt x="423" y="1620"/>
                </a:cubicBezTo>
                <a:cubicBezTo>
                  <a:pt x="442" y="1620"/>
                  <a:pt x="457" y="1605"/>
                  <a:pt x="457" y="1586"/>
                </a:cubicBezTo>
                <a:cubicBezTo>
                  <a:pt x="457" y="1571"/>
                  <a:pt x="448" y="1558"/>
                  <a:pt x="435" y="1554"/>
                </a:cubicBezTo>
                <a:cubicBezTo>
                  <a:pt x="435" y="1543"/>
                  <a:pt x="435" y="1543"/>
                  <a:pt x="435" y="1543"/>
                </a:cubicBezTo>
                <a:cubicBezTo>
                  <a:pt x="452" y="1545"/>
                  <a:pt x="452" y="1545"/>
                  <a:pt x="452" y="1545"/>
                </a:cubicBezTo>
                <a:cubicBezTo>
                  <a:pt x="452" y="1504"/>
                  <a:pt x="452" y="1504"/>
                  <a:pt x="452" y="1504"/>
                </a:cubicBezTo>
                <a:cubicBezTo>
                  <a:pt x="276" y="1456"/>
                  <a:pt x="276" y="1456"/>
                  <a:pt x="276" y="1456"/>
                </a:cubicBezTo>
                <a:cubicBezTo>
                  <a:pt x="276" y="1363"/>
                  <a:pt x="276" y="1363"/>
                  <a:pt x="276" y="1363"/>
                </a:cubicBezTo>
                <a:cubicBezTo>
                  <a:pt x="299" y="1363"/>
                  <a:pt x="299" y="1363"/>
                  <a:pt x="299" y="1363"/>
                </a:cubicBezTo>
                <a:cubicBezTo>
                  <a:pt x="299" y="1230"/>
                  <a:pt x="299" y="1230"/>
                  <a:pt x="299" y="1230"/>
                </a:cubicBezTo>
                <a:cubicBezTo>
                  <a:pt x="466" y="1230"/>
                  <a:pt x="466" y="1230"/>
                  <a:pt x="466" y="1230"/>
                </a:cubicBezTo>
                <a:cubicBezTo>
                  <a:pt x="493" y="1230"/>
                  <a:pt x="514" y="1208"/>
                  <a:pt x="514" y="1182"/>
                </a:cubicBezTo>
                <a:cubicBezTo>
                  <a:pt x="514" y="1173"/>
                  <a:pt x="514" y="1173"/>
                  <a:pt x="514" y="1173"/>
                </a:cubicBezTo>
                <a:cubicBezTo>
                  <a:pt x="514" y="1157"/>
                  <a:pt x="506" y="1143"/>
                  <a:pt x="494" y="1134"/>
                </a:cubicBezTo>
                <a:cubicBezTo>
                  <a:pt x="609" y="1134"/>
                  <a:pt x="609" y="1134"/>
                  <a:pt x="609" y="1134"/>
                </a:cubicBezTo>
                <a:cubicBezTo>
                  <a:pt x="538" y="1491"/>
                  <a:pt x="538" y="1491"/>
                  <a:pt x="538" y="1491"/>
                </a:cubicBezTo>
                <a:cubicBezTo>
                  <a:pt x="528" y="1539"/>
                  <a:pt x="562" y="1586"/>
                  <a:pt x="613" y="1596"/>
                </a:cubicBezTo>
                <a:cubicBezTo>
                  <a:pt x="664" y="1606"/>
                  <a:pt x="713" y="1576"/>
                  <a:pt x="722" y="1528"/>
                </a:cubicBezTo>
                <a:cubicBezTo>
                  <a:pt x="816" y="1057"/>
                  <a:pt x="816" y="1057"/>
                  <a:pt x="816" y="1057"/>
                </a:cubicBezTo>
                <a:cubicBezTo>
                  <a:pt x="816" y="1056"/>
                  <a:pt x="816" y="1054"/>
                  <a:pt x="816" y="1053"/>
                </a:cubicBezTo>
                <a:cubicBezTo>
                  <a:pt x="816" y="1053"/>
                  <a:pt x="816" y="1053"/>
                  <a:pt x="816" y="1053"/>
                </a:cubicBezTo>
                <a:cubicBezTo>
                  <a:pt x="817" y="1053"/>
                  <a:pt x="817" y="1052"/>
                  <a:pt x="817" y="1052"/>
                </a:cubicBezTo>
                <a:cubicBezTo>
                  <a:pt x="817" y="1051"/>
                  <a:pt x="817" y="1051"/>
                  <a:pt x="817" y="1051"/>
                </a:cubicBezTo>
                <a:cubicBezTo>
                  <a:pt x="818" y="1043"/>
                  <a:pt x="818" y="1035"/>
                  <a:pt x="818" y="1027"/>
                </a:cubicBezTo>
                <a:cubicBezTo>
                  <a:pt x="813" y="977"/>
                  <a:pt x="771" y="938"/>
                  <a:pt x="720" y="938"/>
                </a:cubicBezTo>
                <a:cubicBezTo>
                  <a:pt x="439" y="938"/>
                  <a:pt x="439" y="938"/>
                  <a:pt x="439" y="938"/>
                </a:cubicBezTo>
                <a:cubicBezTo>
                  <a:pt x="474" y="772"/>
                  <a:pt x="474" y="772"/>
                  <a:pt x="474" y="772"/>
                </a:cubicBezTo>
                <a:cubicBezTo>
                  <a:pt x="820" y="772"/>
                  <a:pt x="820" y="772"/>
                  <a:pt x="820" y="772"/>
                </a:cubicBezTo>
                <a:cubicBezTo>
                  <a:pt x="835" y="772"/>
                  <a:pt x="849" y="767"/>
                  <a:pt x="861" y="760"/>
                </a:cubicBezTo>
                <a:cubicBezTo>
                  <a:pt x="1231" y="760"/>
                  <a:pt x="1231" y="760"/>
                  <a:pt x="1231" y="760"/>
                </a:cubicBezTo>
                <a:cubicBezTo>
                  <a:pt x="1231" y="717"/>
                  <a:pt x="1231" y="717"/>
                  <a:pt x="1231" y="717"/>
                </a:cubicBezTo>
                <a:cubicBezTo>
                  <a:pt x="1238" y="717"/>
                  <a:pt x="1251" y="709"/>
                  <a:pt x="1245" y="707"/>
                </a:cubicBezTo>
                <a:cubicBezTo>
                  <a:pt x="1258" y="712"/>
                  <a:pt x="1258" y="712"/>
                  <a:pt x="1258" y="712"/>
                </a:cubicBezTo>
                <a:cubicBezTo>
                  <a:pt x="1427" y="272"/>
                  <a:pt x="1255" y="721"/>
                  <a:pt x="1428" y="267"/>
                </a:cubicBezTo>
                <a:cubicBezTo>
                  <a:pt x="1372" y="246"/>
                  <a:pt x="1400" y="256"/>
                  <a:pt x="1400" y="256"/>
                </a:cubicBezTo>
                <a:cubicBezTo>
                  <a:pt x="1235" y="687"/>
                  <a:pt x="1235" y="687"/>
                  <a:pt x="1235" y="687"/>
                </a:cubicBezTo>
                <a:cubicBezTo>
                  <a:pt x="1234" y="686"/>
                  <a:pt x="1232" y="686"/>
                  <a:pt x="1231" y="686"/>
                </a:cubicBezTo>
                <a:cubicBezTo>
                  <a:pt x="1223" y="686"/>
                  <a:pt x="1216" y="692"/>
                  <a:pt x="1215" y="700"/>
                </a:cubicBezTo>
                <a:cubicBezTo>
                  <a:pt x="898" y="700"/>
                  <a:pt x="898" y="700"/>
                  <a:pt x="898" y="700"/>
                </a:cubicBezTo>
                <a:cubicBezTo>
                  <a:pt x="898" y="698"/>
                  <a:pt x="898" y="695"/>
                  <a:pt x="898" y="693"/>
                </a:cubicBezTo>
                <a:cubicBezTo>
                  <a:pt x="898" y="650"/>
                  <a:pt x="863" y="615"/>
                  <a:pt x="820" y="615"/>
                </a:cubicBezTo>
                <a:cubicBezTo>
                  <a:pt x="507" y="615"/>
                  <a:pt x="507" y="615"/>
                  <a:pt x="507" y="615"/>
                </a:cubicBezTo>
                <a:cubicBezTo>
                  <a:pt x="526" y="525"/>
                  <a:pt x="526" y="525"/>
                  <a:pt x="526" y="525"/>
                </a:cubicBezTo>
                <a:cubicBezTo>
                  <a:pt x="542" y="447"/>
                  <a:pt x="492" y="371"/>
                  <a:pt x="415" y="354"/>
                </a:cubicBezTo>
                <a:cubicBezTo>
                  <a:pt x="367" y="344"/>
                  <a:pt x="367" y="344"/>
                  <a:pt x="367" y="344"/>
                </a:cubicBezTo>
                <a:cubicBezTo>
                  <a:pt x="289" y="328"/>
                  <a:pt x="213" y="378"/>
                  <a:pt x="196" y="456"/>
                </a:cubicBezTo>
                <a:cubicBezTo>
                  <a:pt x="151" y="670"/>
                  <a:pt x="151" y="670"/>
                  <a:pt x="151" y="670"/>
                </a:cubicBezTo>
                <a:cubicBezTo>
                  <a:pt x="138" y="730"/>
                  <a:pt x="138" y="730"/>
                  <a:pt x="138" y="730"/>
                </a:cubicBezTo>
                <a:cubicBezTo>
                  <a:pt x="138" y="578"/>
                  <a:pt x="138" y="578"/>
                  <a:pt x="138" y="578"/>
                </a:cubicBezTo>
                <a:cubicBezTo>
                  <a:pt x="138" y="552"/>
                  <a:pt x="117" y="530"/>
                  <a:pt x="90" y="530"/>
                </a:cubicBezTo>
                <a:cubicBezTo>
                  <a:pt x="54" y="530"/>
                  <a:pt x="54" y="530"/>
                  <a:pt x="54" y="530"/>
                </a:cubicBezTo>
                <a:cubicBezTo>
                  <a:pt x="28" y="530"/>
                  <a:pt x="6" y="552"/>
                  <a:pt x="6" y="578"/>
                </a:cubicBezTo>
                <a:cubicBezTo>
                  <a:pt x="6" y="918"/>
                  <a:pt x="6" y="918"/>
                  <a:pt x="6" y="918"/>
                </a:cubicBezTo>
                <a:cubicBezTo>
                  <a:pt x="6" y="943"/>
                  <a:pt x="25" y="964"/>
                  <a:pt x="49" y="966"/>
                </a:cubicBezTo>
                <a:cubicBezTo>
                  <a:pt x="49" y="1125"/>
                  <a:pt x="49" y="1125"/>
                  <a:pt x="49" y="1125"/>
                </a:cubicBezTo>
                <a:cubicBezTo>
                  <a:pt x="48" y="1125"/>
                  <a:pt x="48" y="1125"/>
                  <a:pt x="48" y="1125"/>
                </a:cubicBezTo>
                <a:cubicBezTo>
                  <a:pt x="22" y="1125"/>
                  <a:pt x="0" y="1146"/>
                  <a:pt x="0" y="1173"/>
                </a:cubicBezTo>
                <a:close/>
                <a:moveTo>
                  <a:pt x="96" y="1084"/>
                </a:moveTo>
                <a:cubicBezTo>
                  <a:pt x="106" y="1101"/>
                  <a:pt x="121" y="1116"/>
                  <a:pt x="140" y="1125"/>
                </a:cubicBezTo>
                <a:cubicBezTo>
                  <a:pt x="96" y="1125"/>
                  <a:pt x="96" y="1125"/>
                  <a:pt x="96" y="1125"/>
                </a:cubicBezTo>
                <a:lnTo>
                  <a:pt x="96" y="1084"/>
                </a:lnTo>
                <a:close/>
                <a:moveTo>
                  <a:pt x="1084" y="1519"/>
                </a:moveTo>
                <a:cubicBezTo>
                  <a:pt x="824" y="1519"/>
                  <a:pt x="824" y="1519"/>
                  <a:pt x="824" y="1519"/>
                </a:cubicBezTo>
                <a:cubicBezTo>
                  <a:pt x="824" y="1618"/>
                  <a:pt x="824" y="1618"/>
                  <a:pt x="824" y="1618"/>
                </a:cubicBezTo>
                <a:cubicBezTo>
                  <a:pt x="1443" y="1618"/>
                  <a:pt x="1443" y="1618"/>
                  <a:pt x="1443" y="1618"/>
                </a:cubicBezTo>
                <a:cubicBezTo>
                  <a:pt x="1443" y="1519"/>
                  <a:pt x="1443" y="1519"/>
                  <a:pt x="1443" y="1519"/>
                </a:cubicBezTo>
                <a:cubicBezTo>
                  <a:pt x="1293" y="1519"/>
                  <a:pt x="1293" y="1519"/>
                  <a:pt x="1293" y="1519"/>
                </a:cubicBezTo>
                <a:cubicBezTo>
                  <a:pt x="1293" y="870"/>
                  <a:pt x="1293" y="870"/>
                  <a:pt x="1293" y="870"/>
                </a:cubicBezTo>
                <a:cubicBezTo>
                  <a:pt x="1443" y="870"/>
                  <a:pt x="1443" y="870"/>
                  <a:pt x="1443" y="870"/>
                </a:cubicBezTo>
                <a:cubicBezTo>
                  <a:pt x="1443" y="772"/>
                  <a:pt x="1443" y="772"/>
                  <a:pt x="1443" y="772"/>
                </a:cubicBezTo>
                <a:cubicBezTo>
                  <a:pt x="586" y="772"/>
                  <a:pt x="586" y="772"/>
                  <a:pt x="586" y="772"/>
                </a:cubicBezTo>
                <a:cubicBezTo>
                  <a:pt x="586" y="870"/>
                  <a:pt x="586" y="870"/>
                  <a:pt x="586" y="870"/>
                </a:cubicBezTo>
                <a:cubicBezTo>
                  <a:pt x="1084" y="870"/>
                  <a:pt x="1084" y="870"/>
                  <a:pt x="1084" y="870"/>
                </a:cubicBezTo>
                <a:lnTo>
                  <a:pt x="1084" y="1519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6985" rIns="26985" bIns="53966" numCol="1" spcCol="0" rtlCol="0" fromWordArt="0" anchor="b" anchorCtr="0" forceAA="0" compatLnSpc="1">
            <a:noAutofit/>
          </a:bodyPr>
          <a:lstStyle/>
          <a:p>
            <a:endParaRPr lang="en-US" sz="2000" dirty="0">
              <a:solidFill>
                <a:schemeClr val="bg1">
                  <a:alpha val="7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67006" y="1413654"/>
            <a:ext cx="3312368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方正舒体" panose="02010601030101010101" charset="-122"/>
                <a:ea typeface="方正舒体" panose="02010601030101010101" charset="-122"/>
              </a:rPr>
              <a:t>       </a:t>
            </a:r>
            <a:r>
              <a:rPr lang="zh-CN" altLang="en-US" sz="2800" dirty="0" smtClean="0">
                <a:solidFill>
                  <a:srgbClr val="FFFFFF"/>
                </a:solidFill>
                <a:latin typeface="方正舒体" panose="02010601030101010101" charset="-122"/>
                <a:ea typeface="方正舒体" panose="02010601030101010101" charset="-122"/>
              </a:rPr>
              <a:t>下面请欣赏我们回到教室认真归纳、总结的状态。</a:t>
            </a:r>
            <a:endParaRPr lang="zh-CN" altLang="en-US" sz="2800" dirty="0">
              <a:solidFill>
                <a:srgbClr val="FFFFFF"/>
              </a:solidFill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15" name="云形标注 14"/>
          <p:cNvSpPr/>
          <p:nvPr/>
        </p:nvSpPr>
        <p:spPr>
          <a:xfrm>
            <a:off x="2825770" y="997481"/>
            <a:ext cx="4824536" cy="2304256"/>
          </a:xfrm>
          <a:prstGeom prst="cloudCallout">
            <a:avLst/>
          </a:prstGeom>
          <a:noFill/>
          <a:ln w="6350"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91972" y="4371950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Click="0" advTm="3500">
        <p:fade/>
      </p:transition>
    </mc:Choice>
    <mc:Fallback>
      <p:transition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2730" y="984885"/>
            <a:ext cx="3321050" cy="429895"/>
          </a:xfrm>
        </p:spPr>
        <p:txBody>
          <a:bodyPr wrap="square"/>
          <a:lstStyle/>
          <a:p>
            <a:r>
              <a:rPr lang="zh-CN" altLang="en-US" sz="2200" dirty="0">
                <a:solidFill>
                  <a:srgbClr val="FFFF99">
                    <a:alpha val="7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组员们认真讨论总结方案</a:t>
            </a:r>
            <a:endParaRPr lang="zh-CN" altLang="en-US" sz="2200" dirty="0">
              <a:solidFill>
                <a:srgbClr val="FFFF99">
                  <a:alpha val="7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微信图片_20171229105228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65785" y="847090"/>
            <a:ext cx="2463800" cy="2463800"/>
          </a:xfrm>
          <a:prstGeom prst="rect">
            <a:avLst/>
          </a:prstGeom>
          <a:ln>
            <a:solidFill>
              <a:srgbClr val="9966FF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093014" y="3383513"/>
            <a:ext cx="1097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分工合作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1" name="图片 10" descr="微信图片_2017122910530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73095" y="1586865"/>
            <a:ext cx="2555875" cy="2459355"/>
          </a:xfrm>
          <a:prstGeom prst="rect">
            <a:avLst/>
          </a:prstGeom>
          <a:ln>
            <a:solidFill>
              <a:srgbClr val="003399"/>
            </a:solidFill>
          </a:ln>
        </p:spPr>
      </p:pic>
      <p:pic>
        <p:nvPicPr>
          <p:cNvPr id="12" name="内容占位符 3" descr="微信图片_201712291053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879465" y="1586865"/>
            <a:ext cx="2386965" cy="2437130"/>
          </a:xfrm>
          <a:prstGeom prst="rect">
            <a:avLst/>
          </a:prstGeom>
          <a:ln>
            <a:solidFill>
              <a:srgbClr val="003399"/>
            </a:solidFill>
          </a:ln>
        </p:spPr>
      </p:pic>
      <p:sp>
        <p:nvSpPr>
          <p:cNvPr id="3" name="TextBox 1"/>
          <p:cNvSpPr txBox="1"/>
          <p:nvPr/>
        </p:nvSpPr>
        <p:spPr>
          <a:xfrm>
            <a:off x="899592" y="4375307"/>
            <a:ext cx="3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8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5" grpId="2"/>
      <p:bldP spid="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学校">
      <a:majorFont>
        <a:latin typeface="Arial"/>
        <a:ea typeface="方正卡通简体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WPS 演示</Application>
  <PresentationFormat>全屏显示(16:9)</PresentationFormat>
  <Paragraphs>158</Paragraphs>
  <Slides>20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华文新魏</vt:lpstr>
      <vt:lpstr>方正卡通简体</vt:lpstr>
      <vt:lpstr>Times New Roman</vt:lpstr>
      <vt:lpstr>华文行楷</vt:lpstr>
      <vt:lpstr>隶书</vt:lpstr>
      <vt:lpstr>方正舒体</vt:lpstr>
      <vt:lpstr>黑体</vt:lpstr>
      <vt:lpstr>微软雅黑</vt:lpstr>
      <vt:lpstr>RomanS</vt:lpstr>
      <vt:lpstr>Arial Unicode MS</vt:lpstr>
      <vt:lpstr>Calibri</vt:lpstr>
      <vt:lpstr>华文隶书</vt:lpstr>
      <vt:lpstr>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组员们不停的更改和讨论</vt:lpstr>
      <vt:lpstr>同学们都在认真地汇总着自己的战利品!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邦邦家园</dc:title>
  <dc:creator>邦邦家园</dc:creator>
  <cp:keywords>https:/shop114556147.taobao.com</cp:keywords>
  <cp:category>https://shop114556147.taobao.com</cp:category>
  <cp:lastModifiedBy>文静1371960172</cp:lastModifiedBy>
  <cp:revision>284</cp:revision>
  <dcterms:created xsi:type="dcterms:W3CDTF">2014-01-02T04:39:00Z</dcterms:created>
  <dcterms:modified xsi:type="dcterms:W3CDTF">2018-01-22T03:33:30Z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